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8"/>
  </p:notesMasterIdLst>
  <p:sldIdLst>
    <p:sldId id="256" r:id="rId3"/>
    <p:sldId id="258" r:id="rId4"/>
    <p:sldId id="259" r:id="rId5"/>
    <p:sldId id="262" r:id="rId6"/>
    <p:sldId id="261" r:id="rId7"/>
    <p:sldId id="269" r:id="rId8"/>
    <p:sldId id="264" r:id="rId9"/>
    <p:sldId id="303" r:id="rId10"/>
    <p:sldId id="265" r:id="rId11"/>
    <p:sldId id="304" r:id="rId12"/>
    <p:sldId id="305" r:id="rId13"/>
    <p:sldId id="301" r:id="rId14"/>
    <p:sldId id="302" r:id="rId15"/>
    <p:sldId id="272" r:id="rId16"/>
    <p:sldId id="268" r:id="rId17"/>
    <p:sldId id="270" r:id="rId18"/>
    <p:sldId id="271"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9144000" cy="5143500" type="screen16x9"/>
  <p:notesSz cx="6858000" cy="9144000"/>
  <p:embeddedFontLst>
    <p:embeddedFont>
      <p:font typeface="ACADEMY ENGRAVED LET PLAIN:1.0" panose="02000000000000000000" pitchFamily="2" charset="0"/>
      <p:regular r:id="rId49"/>
    </p:embeddedFont>
    <p:embeddedFont>
      <p:font typeface="Amatic SC" pitchFamily="2" charset="-79"/>
      <p:regular r:id="rId50"/>
      <p:bold r:id="rId51"/>
    </p:embeddedFont>
    <p:embeddedFont>
      <p:font typeface="Calibri" panose="020F0502020204030204" pitchFamily="34" charset="0"/>
      <p:regular r:id="rId52"/>
      <p:bold r:id="rId53"/>
      <p:italic r:id="rId54"/>
      <p:boldItalic r:id="rId55"/>
    </p:embeddedFont>
    <p:embeddedFont>
      <p:font typeface="Dosis SemiBold" panose="020F0502020204030204" pitchFamily="34" charset="0"/>
      <p:regular r:id="rId56"/>
      <p:bold r:id="rId57"/>
    </p:embeddedFont>
    <p:embeddedFont>
      <p:font typeface="Fira Sans Extra Condensed Medium" panose="020B0603050000020004" pitchFamily="34" charset="0"/>
      <p:regular r:id="rId58"/>
      <p:bold r:id="rId59"/>
      <p:italic r:id="rId60"/>
      <p:boldItalic r:id="rId61"/>
    </p:embeddedFont>
    <p:embeddedFont>
      <p:font typeface="Hind Vadodara" panose="02000000000000000000" pitchFamily="2" charset="77"/>
      <p:regular r:id="rId62"/>
      <p:bold r:id="rId63"/>
    </p:embeddedFont>
    <p:embeddedFont>
      <p:font typeface="Hind Vadodara Light" panose="020B0604020202020204" pitchFamily="34" charset="0"/>
      <p:regular r:id="rId64"/>
      <p:bold r:id="rId65"/>
    </p:embeddedFont>
    <p:embeddedFont>
      <p:font typeface="Hind Vadodara Medium" panose="020B0604020202020204" pitchFamily="34" charset="0"/>
      <p:regular r:id="rId66"/>
      <p:bold r:id="rId67"/>
    </p:embeddedFont>
    <p:embeddedFont>
      <p:font typeface="Nunito Light" panose="020F0302020204030204" pitchFamily="34" charset="0"/>
      <p:regular r:id="rId68"/>
      <p:italic r:id="rId69"/>
    </p:embeddedFont>
    <p:embeddedFont>
      <p:font typeface="Proxima Nova" panose="02000506030000020004" pitchFamily="2" charset="0"/>
      <p:regular r:id="rId70"/>
      <p:bold r:id="rId71"/>
      <p:italic r:id="rId72"/>
      <p:boldItalic r:id="rId73"/>
    </p:embeddedFont>
    <p:embeddedFont>
      <p:font typeface="Proxima Nova Semibold" panose="02000506030000020004" pitchFamily="2" charset="0"/>
      <p:regular r:id="rId74"/>
      <p:bold r:id="rId75"/>
      <p:italic r:id="rId76"/>
      <p:boldItalic r:id="rId77"/>
    </p:embeddedFont>
    <p:embeddedFont>
      <p:font typeface="Raleway" pitchFamily="2" charset="77"/>
      <p:regular r:id="rId78"/>
      <p:bold r:id="rId79"/>
      <p:italic r:id="rId80"/>
      <p:boldItalic r:id="rId81"/>
    </p:embeddedFont>
    <p:embeddedFont>
      <p:font typeface="Roboto Condensed Light" panose="020F0302020204030204" pitchFamily="34" charset="0"/>
      <p:regular r:id="rId82"/>
      <p:italic r:id="rId83"/>
    </p:embeddedFont>
    <p:embeddedFont>
      <p:font typeface="Roboto Medium" panose="020F0502020204030204" pitchFamily="34" charset="0"/>
      <p:regular r:id="rId84"/>
      <p:bold r:id="rId85"/>
      <p:italic r:id="rId86"/>
      <p:boldItalic r:id="rId87"/>
    </p:embeddedFont>
    <p:embeddedFont>
      <p:font typeface="Teko Light" panose="02000000000000000000" pitchFamily="2" charset="77"/>
      <p:regular r:id="rId88"/>
      <p:bold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82D25C-0EA5-4435-9D28-666C120B3C59}">
  <a:tblStyle styleId="{A982D25C-0EA5-4435-9D28-666C120B3C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p:restoredTop sz="94650"/>
  </p:normalViewPr>
  <p:slideViewPr>
    <p:cSldViewPr snapToGrid="0">
      <p:cViewPr varScale="1">
        <p:scale>
          <a:sx n="160" d="100"/>
          <a:sy n="160" d="100"/>
        </p:scale>
        <p:origin x="320" y="176"/>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84" Type="http://schemas.openxmlformats.org/officeDocument/2006/relationships/font" Target="fonts/font36.fntdata"/><Relationship Id="rId89" Type="http://schemas.openxmlformats.org/officeDocument/2006/relationships/font" Target="fonts/font4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notesMaster" Target="notesMasters/notesMaster1.xml"/><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85" Type="http://schemas.openxmlformats.org/officeDocument/2006/relationships/font" Target="fonts/font37.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font" Target="fonts/font35.fntdata"/><Relationship Id="rId88" Type="http://schemas.openxmlformats.org/officeDocument/2006/relationships/font" Target="fonts/font40.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font" Target="fonts/font33.fntdata"/><Relationship Id="rId86" Type="http://schemas.openxmlformats.org/officeDocument/2006/relationships/font" Target="fonts/font3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font" Target="fonts/font23.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8.fntdata"/><Relationship Id="rId87" Type="http://schemas.openxmlformats.org/officeDocument/2006/relationships/font" Target="fonts/font39.fntdata"/><Relationship Id="rId61" Type="http://schemas.openxmlformats.org/officeDocument/2006/relationships/font" Target="fonts/font13.fntdata"/><Relationship Id="rId82" Type="http://schemas.openxmlformats.org/officeDocument/2006/relationships/font" Target="fonts/font3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8.fntdata"/><Relationship Id="rId77"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6320de4b7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6320de4b7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320de4b7d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320de4b7d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3da1a438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3da1a438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409c117da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409c117da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6320de4b7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6320de4b7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b2113071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b2113071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6bd9299b8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6bd9299b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3da1a4385_0_16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63da1a4385_0_16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6b2113071f_1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6b2113071f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6b2113071f_1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6b2113071f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6b2113071f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6b2113071f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6b2113071f_1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6b2113071f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1"/>
        <p:cNvGrpSpPr/>
        <p:nvPr/>
      </p:nvGrpSpPr>
      <p:grpSpPr>
        <a:xfrm>
          <a:off x="0" y="0"/>
          <a:ext cx="0" cy="0"/>
          <a:chOff x="0" y="0"/>
          <a:chExt cx="0" cy="0"/>
        </a:xfrm>
      </p:grpSpPr>
      <p:sp>
        <p:nvSpPr>
          <p:cNvPr id="4592" name="Google Shape;4592;g6b2113071f_1_3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3" name="Google Shape;4593;g6b2113071f_1_3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0"/>
        <p:cNvGrpSpPr/>
        <p:nvPr/>
      </p:nvGrpSpPr>
      <p:grpSpPr>
        <a:xfrm>
          <a:off x="0" y="0"/>
          <a:ext cx="0" cy="0"/>
          <a:chOff x="0" y="0"/>
          <a:chExt cx="0" cy="0"/>
        </a:xfrm>
      </p:grpSpPr>
      <p:sp>
        <p:nvSpPr>
          <p:cNvPr id="5011" name="Google Shape;5011;g6b2113071f_1_3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2" name="Google Shape;5012;g6b2113071f_1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0"/>
        <p:cNvGrpSpPr/>
        <p:nvPr/>
      </p:nvGrpSpPr>
      <p:grpSpPr>
        <a:xfrm>
          <a:off x="0" y="0"/>
          <a:ext cx="0" cy="0"/>
          <a:chOff x="0" y="0"/>
          <a:chExt cx="0" cy="0"/>
        </a:xfrm>
      </p:grpSpPr>
      <p:sp>
        <p:nvSpPr>
          <p:cNvPr id="5181" name="Google Shape;5181;g6b2113071f_1_3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2" name="Google Shape;5182;g6b2113071f_1_3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5"/>
        <p:cNvGrpSpPr/>
        <p:nvPr/>
      </p:nvGrpSpPr>
      <p:grpSpPr>
        <a:xfrm>
          <a:off x="0" y="0"/>
          <a:ext cx="0" cy="0"/>
          <a:chOff x="0" y="0"/>
          <a:chExt cx="0" cy="0"/>
        </a:xfrm>
      </p:grpSpPr>
      <p:sp>
        <p:nvSpPr>
          <p:cNvPr id="5586" name="Google Shape;5586;g6b2113071f_1_4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7" name="Google Shape;5587;g6b2113071f_1_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5"/>
        <p:cNvGrpSpPr/>
        <p:nvPr/>
      </p:nvGrpSpPr>
      <p:grpSpPr>
        <a:xfrm>
          <a:off x="0" y="0"/>
          <a:ext cx="0" cy="0"/>
          <a:chOff x="0" y="0"/>
          <a:chExt cx="0" cy="0"/>
        </a:xfrm>
      </p:grpSpPr>
      <p:sp>
        <p:nvSpPr>
          <p:cNvPr id="5966" name="Google Shape;5966;g6b2113071f_1_4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7" name="Google Shape;5967;g6b2113071f_1_4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9"/>
        <p:cNvGrpSpPr/>
        <p:nvPr/>
      </p:nvGrpSpPr>
      <p:grpSpPr>
        <a:xfrm>
          <a:off x="0" y="0"/>
          <a:ext cx="0" cy="0"/>
          <a:chOff x="0" y="0"/>
          <a:chExt cx="0" cy="0"/>
        </a:xfrm>
      </p:grpSpPr>
      <p:sp>
        <p:nvSpPr>
          <p:cNvPr id="6380" name="Google Shape;6380;g6b2113071f_1_5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1" name="Google Shape;6381;g6b2113071f_1_5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0"/>
        <p:cNvGrpSpPr/>
        <p:nvPr/>
      </p:nvGrpSpPr>
      <p:grpSpPr>
        <a:xfrm>
          <a:off x="0" y="0"/>
          <a:ext cx="0" cy="0"/>
          <a:chOff x="0" y="0"/>
          <a:chExt cx="0" cy="0"/>
        </a:xfrm>
      </p:grpSpPr>
      <p:sp>
        <p:nvSpPr>
          <p:cNvPr id="6741" name="Google Shape;6741;g6b2113071f_1_5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2" name="Google Shape;6742;g6b2113071f_1_5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0"/>
        <p:cNvGrpSpPr/>
        <p:nvPr/>
      </p:nvGrpSpPr>
      <p:grpSpPr>
        <a:xfrm>
          <a:off x="0" y="0"/>
          <a:ext cx="0" cy="0"/>
          <a:chOff x="0" y="0"/>
          <a:chExt cx="0" cy="0"/>
        </a:xfrm>
      </p:grpSpPr>
      <p:sp>
        <p:nvSpPr>
          <p:cNvPr id="7251" name="Google Shape;7251;g6b2113071f_1_6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2" name="Google Shape;7252;g6b2113071f_1_6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0"/>
        <p:cNvGrpSpPr/>
        <p:nvPr/>
      </p:nvGrpSpPr>
      <p:grpSpPr>
        <a:xfrm>
          <a:off x="0" y="0"/>
          <a:ext cx="0" cy="0"/>
          <a:chOff x="0" y="0"/>
          <a:chExt cx="0" cy="0"/>
        </a:xfrm>
      </p:grpSpPr>
      <p:sp>
        <p:nvSpPr>
          <p:cNvPr id="7871" name="Google Shape;7871;g6b2113071f_1_6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2" name="Google Shape;7872;g6b2113071f_1_6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4"/>
        <p:cNvGrpSpPr/>
        <p:nvPr/>
      </p:nvGrpSpPr>
      <p:grpSpPr>
        <a:xfrm>
          <a:off x="0" y="0"/>
          <a:ext cx="0" cy="0"/>
          <a:chOff x="0" y="0"/>
          <a:chExt cx="0" cy="0"/>
        </a:xfrm>
      </p:grpSpPr>
      <p:sp>
        <p:nvSpPr>
          <p:cNvPr id="8465" name="Google Shape;8465;g6b2113071f_1_7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6" name="Google Shape;8466;g6b2113071f_1_7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5"/>
        <p:cNvGrpSpPr/>
        <p:nvPr/>
      </p:nvGrpSpPr>
      <p:grpSpPr>
        <a:xfrm>
          <a:off x="0" y="0"/>
          <a:ext cx="0" cy="0"/>
          <a:chOff x="0" y="0"/>
          <a:chExt cx="0" cy="0"/>
        </a:xfrm>
      </p:grpSpPr>
      <p:sp>
        <p:nvSpPr>
          <p:cNvPr id="8786" name="Google Shape;8786;g6b2113071f_1_7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7" name="Google Shape;8787;g6b2113071f_1_7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3"/>
        <p:cNvGrpSpPr/>
        <p:nvPr/>
      </p:nvGrpSpPr>
      <p:grpSpPr>
        <a:xfrm>
          <a:off x="0" y="0"/>
          <a:ext cx="0" cy="0"/>
          <a:chOff x="0" y="0"/>
          <a:chExt cx="0" cy="0"/>
        </a:xfrm>
      </p:grpSpPr>
      <p:sp>
        <p:nvSpPr>
          <p:cNvPr id="9094" name="Google Shape;9094;g6b2113071f_1_7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5" name="Google Shape;9095;g6b2113071f_1_7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989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321c206cc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321c206cc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sources">
  <p:cSld name="CUSTOM_13">
    <p:bg>
      <p:bgPr>
        <a:solidFill>
          <a:schemeClr val="lt2"/>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1221058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 name="Google Shape;20;p5"/>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5"/>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59" r:id="rId9"/>
    <p:sldLayoutId id="2147483660" r:id="rId10"/>
    <p:sldLayoutId id="2147483661"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23" name="Google Shape;12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onts.google.com/specimen/Teko" TargetMode="External"/><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hyperlink" Target="https://fonts.google.com/specimen/Hind+Vadodara"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1470991" y="1578354"/>
            <a:ext cx="5859143"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800" b="1" dirty="0">
                <a:solidFill>
                  <a:schemeClr val="accent4">
                    <a:lumMod val="50000"/>
                  </a:schemeClr>
                </a:solidFill>
              </a:rPr>
              <a:t>RETURN TO LIBC</a:t>
            </a:r>
            <a:endParaRPr sz="8800" b="1" dirty="0">
              <a:solidFill>
                <a:schemeClr val="accent4">
                  <a:lumMod val="50000"/>
                </a:schemeClr>
              </a:solidFill>
            </a:endParaRPr>
          </a:p>
        </p:txBody>
      </p:sp>
      <p:sp>
        <p:nvSpPr>
          <p:cNvPr id="130" name="Google Shape;130;p27"/>
          <p:cNvSpPr txBox="1">
            <a:spLocks noGrp="1"/>
          </p:cNvSpPr>
          <p:nvPr>
            <p:ph type="subTitle" idx="1"/>
          </p:nvPr>
        </p:nvSpPr>
        <p:spPr>
          <a:xfrm>
            <a:off x="2984059" y="3339165"/>
            <a:ext cx="2833006" cy="477300"/>
          </a:xfrm>
          <a:prstGeom prst="rect">
            <a:avLst/>
          </a:prstGeom>
        </p:spPr>
        <p:txBody>
          <a:bodyPr spcFirstLastPara="1" wrap="square" lIns="91425" tIns="91425" rIns="91425" bIns="91425" anchor="t" anchorCtr="0">
            <a:noAutofit/>
          </a:bodyPr>
          <a:lstStyle/>
          <a:p>
            <a:pPr marL="0" indent="0"/>
            <a:r>
              <a:rPr lang="en-US" sz="2500" b="0" i="0" u="sng" dirty="0">
                <a:solidFill>
                  <a:srgbClr val="FF6500"/>
                </a:solidFill>
                <a:effectLst/>
                <a:latin typeface="ACADEMY ENGRAVED LET PLAIN:1.0" panose="02000000000000000000" pitchFamily="2" charset="0"/>
              </a:rPr>
              <a:t>NT521.N11.ATCL</a:t>
            </a:r>
          </a:p>
          <a:p>
            <a:pPr marL="0" indent="0"/>
            <a:r>
              <a:rPr lang="en-US" sz="2500" u="sng" dirty="0">
                <a:solidFill>
                  <a:srgbClr val="FF6500"/>
                </a:solidFill>
                <a:latin typeface="ACADEMY ENGRAVED LET PLAIN:1.0" panose="02000000000000000000" pitchFamily="2" charset="0"/>
              </a:rPr>
              <a:t>#Nhom3changlinh</a:t>
            </a:r>
            <a:endParaRPr lang="en-US" sz="2500" b="0" i="0" u="sng" dirty="0">
              <a:solidFill>
                <a:srgbClr val="FF6500"/>
              </a:solidFill>
              <a:effectLst/>
              <a:latin typeface="ACADEMY ENGRAVED LET PLAIN:1.0"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FE8C-84B9-5828-882F-92C4B289DA7D}"/>
              </a:ext>
            </a:extLst>
          </p:cNvPr>
          <p:cNvSpPr>
            <a:spLocks noGrp="1"/>
          </p:cNvSpPr>
          <p:nvPr>
            <p:ph type="ctrTitle"/>
          </p:nvPr>
        </p:nvSpPr>
        <p:spPr>
          <a:xfrm flipH="1">
            <a:off x="5279665" y="889740"/>
            <a:ext cx="2528515" cy="577800"/>
          </a:xfrm>
        </p:spPr>
        <p:txBody>
          <a:bodyPr/>
          <a:lstStyle/>
          <a:p>
            <a:r>
              <a:rPr lang="en-US" b="1" dirty="0">
                <a:latin typeface="Times New Roman" panose="02020603050405020304" pitchFamily="18" charset="0"/>
                <a:cs typeface="Times New Roman" panose="02020603050405020304" pitchFamily="18" charset="0"/>
              </a:rPr>
              <a:t>L</a:t>
            </a:r>
            <a:r>
              <a:rPr lang="en-VN" b="1" dirty="0">
                <a:latin typeface="Times New Roman" panose="02020603050405020304" pitchFamily="18" charset="0"/>
                <a:cs typeface="Times New Roman" panose="02020603050405020304" pitchFamily="18" charset="0"/>
              </a:rPr>
              <a:t>ệnh </a:t>
            </a:r>
            <a:r>
              <a:rPr lang="en-VN" dirty="0">
                <a:latin typeface="Times New Roman" panose="02020603050405020304" pitchFamily="18" charset="0"/>
                <a:cs typeface="Times New Roman" panose="02020603050405020304" pitchFamily="18" charset="0"/>
              </a:rPr>
              <a:t>: p system()</a:t>
            </a:r>
          </a:p>
        </p:txBody>
      </p:sp>
      <p:sp>
        <p:nvSpPr>
          <p:cNvPr id="4" name="Title 3">
            <a:extLst>
              <a:ext uri="{FF2B5EF4-FFF2-40B4-BE49-F238E27FC236}">
                <a16:creationId xmlns:a16="http://schemas.microsoft.com/office/drawing/2014/main" id="{2F56C867-BD97-6BFA-6A72-175CDAEAD259}"/>
              </a:ext>
            </a:extLst>
          </p:cNvPr>
          <p:cNvSpPr>
            <a:spLocks noGrp="1"/>
          </p:cNvSpPr>
          <p:nvPr>
            <p:ph type="ctrTitle" idx="2"/>
          </p:nvPr>
        </p:nvSpPr>
        <p:spPr>
          <a:xfrm flipH="1">
            <a:off x="1103402" y="855817"/>
            <a:ext cx="2228194" cy="577800"/>
          </a:xfrm>
        </p:spPr>
        <p:txBody>
          <a:bodyPr/>
          <a:lstStyle/>
          <a:p>
            <a:r>
              <a:rPr lang="en-VN" b="1" dirty="0">
                <a:latin typeface="Times New Roman" panose="02020603050405020304" pitchFamily="18" charset="0"/>
                <a:cs typeface="Times New Roman" panose="02020603050405020304" pitchFamily="18" charset="0"/>
              </a:rPr>
              <a:t>Sử dụng </a:t>
            </a:r>
            <a:r>
              <a:rPr lang="en-VN" dirty="0">
                <a:latin typeface="Times New Roman" panose="02020603050405020304" pitchFamily="18" charset="0"/>
                <a:cs typeface="Times New Roman" panose="02020603050405020304" pitchFamily="18" charset="0"/>
              </a:rPr>
              <a:t>: gdb </a:t>
            </a:r>
          </a:p>
        </p:txBody>
      </p:sp>
      <p:sp>
        <p:nvSpPr>
          <p:cNvPr id="8" name="Title 7">
            <a:extLst>
              <a:ext uri="{FF2B5EF4-FFF2-40B4-BE49-F238E27FC236}">
                <a16:creationId xmlns:a16="http://schemas.microsoft.com/office/drawing/2014/main" id="{E25637AB-C0C7-2305-AF2E-567F5D6E82A9}"/>
              </a:ext>
            </a:extLst>
          </p:cNvPr>
          <p:cNvSpPr>
            <a:spLocks noGrp="1"/>
          </p:cNvSpPr>
          <p:nvPr>
            <p:ph type="title" idx="6"/>
          </p:nvPr>
        </p:nvSpPr>
        <p:spPr/>
        <p:txBody>
          <a:bodyPr/>
          <a:lstStyle/>
          <a:p>
            <a:r>
              <a:rPr lang="en-VN" b="1" dirty="0"/>
              <a:t>FIND SYSTEM()</a:t>
            </a:r>
          </a:p>
        </p:txBody>
      </p:sp>
      <p:pic>
        <p:nvPicPr>
          <p:cNvPr id="1026" name="Picture 2">
            <a:extLst>
              <a:ext uri="{FF2B5EF4-FFF2-40B4-BE49-F238E27FC236}">
                <a16:creationId xmlns:a16="http://schemas.microsoft.com/office/drawing/2014/main" id="{EABA4C28-9002-691E-74D8-452721D77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404" y="1487491"/>
            <a:ext cx="4829568" cy="351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192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DCBD6A1C-D7CC-9D73-D364-43BC49B5BA93}"/>
              </a:ext>
            </a:extLst>
          </p:cNvPr>
          <p:cNvSpPr>
            <a:spLocks noGrp="1"/>
          </p:cNvSpPr>
          <p:nvPr>
            <p:ph type="subTitle" idx="5"/>
          </p:nvPr>
        </p:nvSpPr>
        <p:spPr>
          <a:xfrm flipH="1">
            <a:off x="1133145" y="1917716"/>
            <a:ext cx="6500106" cy="1509296"/>
          </a:xfrm>
        </p:spPr>
        <p:txBody>
          <a:bodyPr/>
          <a:lstStyle/>
          <a:p>
            <a:pPr algn="l"/>
            <a:r>
              <a:rPr lang="en-VN" sz="2200" dirty="0">
                <a:latin typeface="Times New Roman" panose="02020603050405020304" pitchFamily="18" charset="0"/>
                <a:cs typeface="Times New Roman" panose="02020603050405020304" pitchFamily="18" charset="0"/>
              </a:rPr>
              <a:t>- Thường có trong biến SHELL = /bin/bash</a:t>
            </a:r>
          </a:p>
          <a:p>
            <a:pPr algn="l"/>
            <a:endParaRPr lang="en-VN" sz="2200" dirty="0">
              <a:latin typeface="Times New Roman" panose="02020603050405020304" pitchFamily="18" charset="0"/>
              <a:cs typeface="Times New Roman" panose="02020603050405020304" pitchFamily="18" charset="0"/>
            </a:endParaRPr>
          </a:p>
          <a:p>
            <a:pPr marL="114300" indent="0" algn="l"/>
            <a:r>
              <a:rPr lang="en-VN" sz="2200" dirty="0">
                <a:latin typeface="Times New Roman" panose="02020603050405020304" pitchFamily="18" charset="0"/>
                <a:cs typeface="Times New Roman" panose="02020603050405020304" pitchFamily="18" charset="0"/>
              </a:rPr>
              <a:t>- Dùng với gdb </a:t>
            </a:r>
            <a:r>
              <a:rPr lang="en-VN" sz="2200" dirty="0"/>
              <a:t>: </a:t>
            </a:r>
            <a:r>
              <a:rPr lang="en-US" sz="2600" b="1" dirty="0">
                <a:effectLst/>
                <a:latin typeface="Times New Roman" panose="02020603050405020304" pitchFamily="18" charset="0"/>
                <a:cs typeface="Times New Roman" panose="02020603050405020304" pitchFamily="18" charset="0"/>
              </a:rPr>
              <a:t>x/s*((char**)</a:t>
            </a:r>
            <a:r>
              <a:rPr lang="en-US" sz="2600" b="1" dirty="0" err="1">
                <a:effectLst/>
                <a:latin typeface="Times New Roman" panose="02020603050405020304" pitchFamily="18" charset="0"/>
                <a:cs typeface="Times New Roman" panose="02020603050405020304" pitchFamily="18" charset="0"/>
              </a:rPr>
              <a:t>environ+</a:t>
            </a:r>
            <a:r>
              <a:rPr lang="en-US" sz="2600" b="1" dirty="0" err="1">
                <a:solidFill>
                  <a:srgbClr val="FF0000"/>
                </a:solidFill>
                <a:effectLst/>
                <a:latin typeface="Times New Roman" panose="02020603050405020304" pitchFamily="18" charset="0"/>
                <a:cs typeface="Times New Roman" panose="02020603050405020304" pitchFamily="18" charset="0"/>
              </a:rPr>
              <a:t>i</a:t>
            </a:r>
            <a:r>
              <a:rPr lang="en-US" sz="2600" b="1" dirty="0">
                <a:effectLst/>
                <a:latin typeface="Times New Roman" panose="02020603050405020304" pitchFamily="18" charset="0"/>
                <a:cs typeface="Times New Roman" panose="02020603050405020304" pitchFamily="18" charset="0"/>
              </a:rPr>
              <a:t>)</a:t>
            </a:r>
          </a:p>
          <a:p>
            <a:pPr marL="114300" indent="0" algn="l"/>
            <a:r>
              <a:rPr lang="en-US" sz="2200" b="1" i="1" dirty="0" err="1">
                <a:solidFill>
                  <a:schemeClr val="accent1">
                    <a:lumMod val="75000"/>
                  </a:schemeClr>
                </a:solidFill>
                <a:latin typeface="Times New Roman" panose="02020603050405020304" pitchFamily="18" charset="0"/>
                <a:cs typeface="Times New Roman" panose="02020603050405020304" pitchFamily="18" charset="0"/>
              </a:rPr>
              <a:t>i</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là</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thứ</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tự</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của</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biến</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cần</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đọc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trong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danh</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sách</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các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biến</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môi</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trường</a:t>
            </a:r>
            <a:r>
              <a:rPr lang="en-US" sz="2200" b="1" i="1" dirty="0">
                <a:effectLst/>
                <a:latin typeface="Times New Roman" panose="02020603050405020304" pitchFamily="18" charset="0"/>
                <a:cs typeface="Times New Roman" panose="02020603050405020304" pitchFamily="18" charset="0"/>
              </a:rPr>
              <a:t> </a:t>
            </a:r>
            <a:endParaRPr lang="en-US" sz="2200" i="1" dirty="0">
              <a:effectLst/>
              <a:latin typeface="Times New Roman" panose="02020603050405020304" pitchFamily="18" charset="0"/>
              <a:cs typeface="Times New Roman" panose="02020603050405020304" pitchFamily="18" charset="0"/>
            </a:endParaRPr>
          </a:p>
          <a:p>
            <a:pPr algn="l"/>
            <a:endParaRPr lang="en-VN" sz="1800" dirty="0"/>
          </a:p>
        </p:txBody>
      </p:sp>
      <p:sp>
        <p:nvSpPr>
          <p:cNvPr id="8" name="Title 7">
            <a:extLst>
              <a:ext uri="{FF2B5EF4-FFF2-40B4-BE49-F238E27FC236}">
                <a16:creationId xmlns:a16="http://schemas.microsoft.com/office/drawing/2014/main" id="{9CA92D90-D5EB-B9E7-CE98-F8285D1CF437}"/>
              </a:ext>
            </a:extLst>
          </p:cNvPr>
          <p:cNvSpPr>
            <a:spLocks noGrp="1"/>
          </p:cNvSpPr>
          <p:nvPr>
            <p:ph type="title" idx="6"/>
          </p:nvPr>
        </p:nvSpPr>
        <p:spPr>
          <a:xfrm>
            <a:off x="1922141" y="538050"/>
            <a:ext cx="5124788" cy="630000"/>
          </a:xfrm>
        </p:spPr>
        <p:txBody>
          <a:bodyPr/>
          <a:lstStyle/>
          <a:p>
            <a:r>
              <a:rPr lang="en-VN" b="1" i="1" dirty="0">
                <a:highlight>
                  <a:srgbClr val="C0C0C0"/>
                </a:highlight>
                <a:latin typeface="Times New Roman" panose="02020603050405020304" pitchFamily="18" charset="0"/>
                <a:cs typeface="Times New Roman" panose="02020603050405020304" pitchFamily="18" charset="0"/>
              </a:rPr>
              <a:t>Địa chỉ chuỗi ”/bin/bash”</a:t>
            </a:r>
          </a:p>
        </p:txBody>
      </p:sp>
    </p:spTree>
    <p:extLst>
      <p:ext uri="{BB962C8B-B14F-4D97-AF65-F5344CB8AC3E}">
        <p14:creationId xmlns:p14="http://schemas.microsoft.com/office/powerpoint/2010/main" val="2202448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Diagram&#10;&#10;Description automatically generated">
            <a:extLst>
              <a:ext uri="{FF2B5EF4-FFF2-40B4-BE49-F238E27FC236}">
                <a16:creationId xmlns:a16="http://schemas.microsoft.com/office/drawing/2014/main" id="{C055F72B-3242-0FBD-A4C8-7A4A43620D6A}"/>
              </a:ext>
            </a:extLst>
          </p:cNvPr>
          <p:cNvPicPr>
            <a:picLocks noChangeAspect="1"/>
          </p:cNvPicPr>
          <p:nvPr/>
        </p:nvPicPr>
        <p:blipFill>
          <a:blip r:embed="rId2"/>
          <a:stretch>
            <a:fillRect/>
          </a:stretch>
        </p:blipFill>
        <p:spPr>
          <a:xfrm>
            <a:off x="166976" y="204027"/>
            <a:ext cx="8539701" cy="4735446"/>
          </a:xfrm>
          <a:prstGeom prst="rect">
            <a:avLst/>
          </a:prstGeom>
        </p:spPr>
      </p:pic>
    </p:spTree>
    <p:extLst>
      <p:ext uri="{BB962C8B-B14F-4D97-AF65-F5344CB8AC3E}">
        <p14:creationId xmlns:p14="http://schemas.microsoft.com/office/powerpoint/2010/main" val="448185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4A0A69-9366-0A62-7612-4DD9E9E598D5}"/>
              </a:ext>
            </a:extLst>
          </p:cNvPr>
          <p:cNvSpPr>
            <a:spLocks noGrp="1"/>
          </p:cNvSpPr>
          <p:nvPr>
            <p:ph type="ctrTitle" idx="2"/>
          </p:nvPr>
        </p:nvSpPr>
        <p:spPr>
          <a:xfrm flipH="1">
            <a:off x="3855309" y="2463578"/>
            <a:ext cx="1560600" cy="577800"/>
          </a:xfrm>
        </p:spPr>
        <p:txBody>
          <a:bodyPr/>
          <a:lstStyle/>
          <a:p>
            <a:endParaRPr lang="en-VN">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A3AB2870-38B7-E6D0-F683-B05E9DD0E53C}"/>
              </a:ext>
            </a:extLst>
          </p:cNvPr>
          <p:cNvSpPr>
            <a:spLocks noGrp="1"/>
          </p:cNvSpPr>
          <p:nvPr>
            <p:ph type="subTitle" idx="3"/>
          </p:nvPr>
        </p:nvSpPr>
        <p:spPr>
          <a:xfrm flipH="1">
            <a:off x="3855309" y="2938421"/>
            <a:ext cx="1560600" cy="875400"/>
          </a:xfrm>
        </p:spPr>
        <p:txBody>
          <a:bodyPr/>
          <a:lstStyle/>
          <a:p>
            <a:endParaRPr lang="en-VN">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6FB2A1EF-9C85-2D96-C77D-7A5C13BB6E34}"/>
              </a:ext>
            </a:extLst>
          </p:cNvPr>
          <p:cNvSpPr>
            <a:spLocks noGrp="1"/>
          </p:cNvSpPr>
          <p:nvPr>
            <p:ph type="ctrTitle" idx="4"/>
          </p:nvPr>
        </p:nvSpPr>
        <p:spPr>
          <a:xfrm flipH="1">
            <a:off x="1135209" y="2010857"/>
            <a:ext cx="1560600" cy="577800"/>
          </a:xfrm>
        </p:spPr>
        <p:txBody>
          <a:bodyPr/>
          <a:lstStyle/>
          <a:p>
            <a:endParaRPr lang="en-VN">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929ACFDA-77F3-536E-727B-0F95E8AC016C}"/>
              </a:ext>
            </a:extLst>
          </p:cNvPr>
          <p:cNvSpPr>
            <a:spLocks noGrp="1"/>
          </p:cNvSpPr>
          <p:nvPr>
            <p:ph type="subTitle" idx="5"/>
          </p:nvPr>
        </p:nvSpPr>
        <p:spPr>
          <a:xfrm flipH="1">
            <a:off x="1135210" y="2473075"/>
            <a:ext cx="1560600" cy="875400"/>
          </a:xfrm>
        </p:spPr>
        <p:txBody>
          <a:bodyPr/>
          <a:lstStyle/>
          <a:p>
            <a:endParaRPr lang="en-VN">
              <a:latin typeface="Times New Roman" panose="02020603050405020304" pitchFamily="18" charset="0"/>
              <a:cs typeface="Times New Roman" panose="02020603050405020304" pitchFamily="18" charset="0"/>
            </a:endParaRPr>
          </a:p>
        </p:txBody>
      </p:sp>
      <p:pic>
        <p:nvPicPr>
          <p:cNvPr id="10" name="Picture 9" descr="A picture containing diagram&#10;&#10;Description automatically generated">
            <a:extLst>
              <a:ext uri="{FF2B5EF4-FFF2-40B4-BE49-F238E27FC236}">
                <a16:creationId xmlns:a16="http://schemas.microsoft.com/office/drawing/2014/main" id="{260D9905-D69F-AD8F-9DC7-2931A3D7ACC1}"/>
              </a:ext>
            </a:extLst>
          </p:cNvPr>
          <p:cNvPicPr>
            <a:picLocks noChangeAspect="1"/>
          </p:cNvPicPr>
          <p:nvPr/>
        </p:nvPicPr>
        <p:blipFill>
          <a:blip r:embed="rId2"/>
          <a:stretch>
            <a:fillRect/>
          </a:stretch>
        </p:blipFill>
        <p:spPr>
          <a:xfrm>
            <a:off x="101544" y="200030"/>
            <a:ext cx="5620700" cy="4876237"/>
          </a:xfrm>
          <a:prstGeom prst="rect">
            <a:avLst/>
          </a:prstGeom>
        </p:spPr>
      </p:pic>
      <p:sp>
        <p:nvSpPr>
          <p:cNvPr id="2" name="Title 1">
            <a:extLst>
              <a:ext uri="{FF2B5EF4-FFF2-40B4-BE49-F238E27FC236}">
                <a16:creationId xmlns:a16="http://schemas.microsoft.com/office/drawing/2014/main" id="{CAF9C0DC-C385-2EF7-779F-F6E7C44B9B02}"/>
              </a:ext>
            </a:extLst>
          </p:cNvPr>
          <p:cNvSpPr>
            <a:spLocks noGrp="1"/>
          </p:cNvSpPr>
          <p:nvPr>
            <p:ph type="ctrTitle"/>
          </p:nvPr>
        </p:nvSpPr>
        <p:spPr>
          <a:xfrm flipH="1">
            <a:off x="5787361" y="1105231"/>
            <a:ext cx="3458817" cy="3921544"/>
          </a:xfrm>
        </p:spPr>
        <p:txBody>
          <a:bodyPr/>
          <a:lstStyle/>
          <a:p>
            <a:pPr algn="l"/>
            <a:r>
              <a:rPr lang="vi-VN" sz="1400" i="1" dirty="0">
                <a:latin typeface="Times New Roman" panose="02020603050405020304" pitchFamily="18" charset="0"/>
                <a:cs typeface="Times New Roman" panose="02020603050405020304" pitchFamily="18" charset="0"/>
              </a:rPr>
              <a:t>- Tuân theo cấu trúc stack : </a:t>
            </a:r>
            <a:br>
              <a:rPr lang="vi-VN" sz="1400" i="1" dirty="0">
                <a:latin typeface="Times New Roman" panose="02020603050405020304" pitchFamily="18" charset="0"/>
                <a:cs typeface="Times New Roman" panose="02020603050405020304" pitchFamily="18" charset="0"/>
              </a:rPr>
            </a:br>
            <a:br>
              <a:rPr lang="vi-VN" sz="1400" i="1" dirty="0">
                <a:latin typeface="Times New Roman" panose="02020603050405020304" pitchFamily="18" charset="0"/>
                <a:cs typeface="Times New Roman" panose="02020603050405020304" pitchFamily="18" charset="0"/>
              </a:rPr>
            </a:br>
            <a:br>
              <a:rPr lang="vi-VN" sz="1400" i="1" dirty="0">
                <a:latin typeface="Times New Roman" panose="02020603050405020304" pitchFamily="18" charset="0"/>
                <a:cs typeface="Times New Roman" panose="02020603050405020304" pitchFamily="18" charset="0"/>
              </a:rPr>
            </a:br>
            <a:br>
              <a:rPr lang="vi-VN" sz="1400" i="1" dirty="0">
                <a:latin typeface="Times New Roman" panose="02020603050405020304" pitchFamily="18" charset="0"/>
                <a:cs typeface="Times New Roman" panose="02020603050405020304" pitchFamily="18" charset="0"/>
              </a:rPr>
            </a:br>
            <a:br>
              <a:rPr lang="vi-VN" sz="1400" i="1" dirty="0">
                <a:latin typeface="Times New Roman" panose="02020603050405020304" pitchFamily="18" charset="0"/>
                <a:cs typeface="Times New Roman" panose="02020603050405020304" pitchFamily="18" charset="0"/>
              </a:rPr>
            </a:br>
            <a:br>
              <a:rPr lang="vi-VN" sz="1400" i="1" dirty="0">
                <a:latin typeface="Times New Roman" panose="02020603050405020304" pitchFamily="18" charset="0"/>
                <a:cs typeface="Times New Roman" panose="02020603050405020304" pitchFamily="18" charset="0"/>
              </a:rPr>
            </a:br>
            <a:br>
              <a:rPr lang="vi-VN" sz="1400" i="1" dirty="0">
                <a:latin typeface="Times New Roman" panose="02020603050405020304" pitchFamily="18" charset="0"/>
                <a:cs typeface="Times New Roman" panose="02020603050405020304" pitchFamily="18" charset="0"/>
              </a:rPr>
            </a:br>
            <a:r>
              <a:rPr lang="vi-VN" sz="1400" i="1" dirty="0">
                <a:latin typeface="Times New Roman" panose="02020603050405020304" pitchFamily="18" charset="0"/>
                <a:cs typeface="Times New Roman" panose="02020603050405020304" pitchFamily="18" charset="0"/>
              </a:rPr>
              <a:t>- Nếu không có exit() =&gt; </a:t>
            </a:r>
            <a:br>
              <a:rPr lang="vi-VN" sz="1400" i="1" dirty="0">
                <a:latin typeface="Times New Roman" panose="02020603050405020304" pitchFamily="18" charset="0"/>
                <a:cs typeface="Times New Roman" panose="02020603050405020304" pitchFamily="18" charset="0"/>
              </a:rPr>
            </a:br>
            <a:br>
              <a:rPr lang="vi-VN" sz="1400" i="1" dirty="0">
                <a:latin typeface="Times New Roman" panose="02020603050405020304" pitchFamily="18" charset="0"/>
                <a:cs typeface="Times New Roman" panose="02020603050405020304" pitchFamily="18" charset="0"/>
              </a:rPr>
            </a:br>
            <a:r>
              <a:rPr lang="vi-VN" sz="1400" b="1" dirty="0">
                <a:latin typeface="Times New Roman" panose="02020603050405020304" pitchFamily="18" charset="0"/>
                <a:cs typeface="Times New Roman" panose="02020603050405020304" pitchFamily="18" charset="0"/>
              </a:rPr>
              <a:t>=&gt; BỊ LỖI</a:t>
            </a:r>
            <a:br>
              <a:rPr lang="vi-VN" sz="1400" b="1" dirty="0">
                <a:latin typeface="Times New Roman" panose="02020603050405020304" pitchFamily="18" charset="0"/>
                <a:cs typeface="Times New Roman" panose="02020603050405020304" pitchFamily="18" charset="0"/>
              </a:rPr>
            </a:br>
            <a:br>
              <a:rPr lang="vi-VN" sz="1400" i="1" dirty="0">
                <a:latin typeface="Times New Roman" panose="02020603050405020304" pitchFamily="18" charset="0"/>
                <a:cs typeface="Times New Roman" panose="02020603050405020304" pitchFamily="18" charset="0"/>
              </a:rPr>
            </a:br>
            <a:r>
              <a:rPr lang="en-VN" sz="1400" i="1" dirty="0">
                <a:latin typeface="Times New Roman" panose="02020603050405020304" pitchFamily="18" charset="0"/>
                <a:cs typeface="Times New Roman" panose="02020603050405020304" pitchFamily="18" charset="0"/>
              </a:rPr>
              <a:t>- </a:t>
            </a:r>
            <a:r>
              <a:rPr lang="vi-VN" sz="1400" i="1" dirty="0">
                <a:latin typeface="Times New Roman" panose="02020603050405020304" pitchFamily="18" charset="0"/>
                <a:cs typeface="Times New Roman" panose="02020603050405020304" pitchFamily="18" charset="0"/>
              </a:rPr>
              <a:t>Lý do exit() được đưa vào là để </a:t>
            </a:r>
            <a:r>
              <a:rPr lang="vi-VN" sz="1400" b="1" i="1" dirty="0">
                <a:latin typeface="Times New Roman" panose="02020603050405020304" pitchFamily="18" charset="0"/>
                <a:cs typeface="Times New Roman" panose="02020603050405020304" pitchFamily="18" charset="0"/>
              </a:rPr>
              <a:t>kết thúc </a:t>
            </a:r>
            <a:r>
              <a:rPr lang="vi-VN" sz="1400" i="1" dirty="0">
                <a:latin typeface="Times New Roman" panose="02020603050405020304" pitchFamily="18" charset="0"/>
                <a:cs typeface="Times New Roman" panose="02020603050405020304" pitchFamily="18" charset="0"/>
              </a:rPr>
              <a:t>chương trình đúng cách. Nếu bạn không có exit() ở cuối chuỗi của mình, chương trình sẽ tiếp tục chạy một cách kỳ lạ hoặc rất có thể sẽ chấm dứt do lỗi phân đoạn.</a:t>
            </a:r>
            <a:br>
              <a:rPr lang="vi-VN" sz="1400" i="1" dirty="0">
                <a:latin typeface="Times New Roman" panose="02020603050405020304" pitchFamily="18" charset="0"/>
                <a:cs typeface="Times New Roman" panose="02020603050405020304" pitchFamily="18" charset="0"/>
              </a:rPr>
            </a:br>
            <a:endParaRPr lang="en-VN" sz="1400" i="1" dirty="0">
              <a:latin typeface="Times New Roman" panose="02020603050405020304" pitchFamily="18" charset="0"/>
              <a:cs typeface="Times New Roman" panose="02020603050405020304" pitchFamily="18" charset="0"/>
            </a:endParaRPr>
          </a:p>
        </p:txBody>
      </p:sp>
      <p:pic>
        <p:nvPicPr>
          <p:cNvPr id="9" name="Picture 8" descr="Application&#10;&#10;Description automatically generated with medium confidence">
            <a:extLst>
              <a:ext uri="{FF2B5EF4-FFF2-40B4-BE49-F238E27FC236}">
                <a16:creationId xmlns:a16="http://schemas.microsoft.com/office/drawing/2014/main" id="{41381213-CDA6-CC53-E3A7-8D086E308EC3}"/>
              </a:ext>
            </a:extLst>
          </p:cNvPr>
          <p:cNvPicPr>
            <a:picLocks noChangeAspect="1"/>
          </p:cNvPicPr>
          <p:nvPr/>
        </p:nvPicPr>
        <p:blipFill>
          <a:blip r:embed="rId3"/>
          <a:stretch>
            <a:fillRect/>
          </a:stretch>
        </p:blipFill>
        <p:spPr>
          <a:xfrm>
            <a:off x="5882837" y="1537978"/>
            <a:ext cx="838313" cy="1264038"/>
          </a:xfrm>
          <a:prstGeom prst="rect">
            <a:avLst/>
          </a:prstGeom>
        </p:spPr>
      </p:pic>
      <p:pic>
        <p:nvPicPr>
          <p:cNvPr id="12" name="Picture 11" descr="Graphical user interface, text, application, chat or text message&#10;&#10;Description automatically generated">
            <a:extLst>
              <a:ext uri="{FF2B5EF4-FFF2-40B4-BE49-F238E27FC236}">
                <a16:creationId xmlns:a16="http://schemas.microsoft.com/office/drawing/2014/main" id="{622B5216-394B-587A-B173-2F3F08ABED75}"/>
              </a:ext>
            </a:extLst>
          </p:cNvPr>
          <p:cNvPicPr>
            <a:picLocks noChangeAspect="1"/>
          </p:cNvPicPr>
          <p:nvPr/>
        </p:nvPicPr>
        <p:blipFill>
          <a:blip r:embed="rId4"/>
          <a:stretch>
            <a:fillRect/>
          </a:stretch>
        </p:blipFill>
        <p:spPr>
          <a:xfrm>
            <a:off x="7739691" y="2200101"/>
            <a:ext cx="946898" cy="1203830"/>
          </a:xfrm>
          <a:prstGeom prst="rect">
            <a:avLst/>
          </a:prstGeom>
        </p:spPr>
      </p:pic>
      <p:sp>
        <p:nvSpPr>
          <p:cNvPr id="14" name="TextBox 13">
            <a:extLst>
              <a:ext uri="{FF2B5EF4-FFF2-40B4-BE49-F238E27FC236}">
                <a16:creationId xmlns:a16="http://schemas.microsoft.com/office/drawing/2014/main" id="{5010E3B8-CA92-A463-3B18-7587B5A4BBAC}"/>
              </a:ext>
            </a:extLst>
          </p:cNvPr>
          <p:cNvSpPr txBox="1"/>
          <p:nvPr/>
        </p:nvSpPr>
        <p:spPr>
          <a:xfrm>
            <a:off x="5787361" y="200030"/>
            <a:ext cx="3282373" cy="1138773"/>
          </a:xfrm>
          <a:prstGeom prst="rect">
            <a:avLst/>
          </a:prstGeom>
          <a:noFill/>
        </p:spPr>
        <p:txBody>
          <a:bodyPr wrap="square">
            <a:spAutoFit/>
          </a:bodyPr>
          <a:lstStyle/>
          <a:p>
            <a:r>
              <a:rPr lang="en-VN" sz="1800" b="1" dirty="0">
                <a:latin typeface="Times New Roman" panose="02020603050405020304" pitchFamily="18" charset="0"/>
                <a:cs typeface="Times New Roman" panose="02020603050405020304" pitchFamily="18" charset="0"/>
              </a:rPr>
              <a:t>Tại sao cần return address cho system(). Nếu không có hàm exit() thì sẽ ra sao ? </a:t>
            </a:r>
            <a:br>
              <a:rPr lang="en-VN" sz="1200" i="1" dirty="0">
                <a:latin typeface="Times New Roman" panose="02020603050405020304" pitchFamily="18" charset="0"/>
                <a:cs typeface="Times New Roman" panose="02020603050405020304" pitchFamily="18" charset="0"/>
              </a:rPr>
            </a:br>
            <a:endParaRPr lang="en-VN" dirty="0"/>
          </a:p>
        </p:txBody>
      </p:sp>
    </p:spTree>
    <p:extLst>
      <p:ext uri="{BB962C8B-B14F-4D97-AF65-F5344CB8AC3E}">
        <p14:creationId xmlns:p14="http://schemas.microsoft.com/office/powerpoint/2010/main" val="296322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4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Biên</a:t>
            </a:r>
            <a:r>
              <a:rPr lang="en" dirty="0"/>
              <a:t> </a:t>
            </a:r>
            <a:r>
              <a:rPr lang="en" dirty="0" err="1"/>
              <a:t>pháp</a:t>
            </a:r>
            <a:r>
              <a:rPr lang="en" dirty="0"/>
              <a:t> </a:t>
            </a:r>
            <a:r>
              <a:rPr lang="en" dirty="0" err="1"/>
              <a:t>khắc</a:t>
            </a:r>
            <a:r>
              <a:rPr lang="en" dirty="0"/>
              <a:t> </a:t>
            </a:r>
            <a:r>
              <a:rPr lang="en" dirty="0" err="1"/>
              <a:t>phục</a:t>
            </a:r>
            <a:endParaRPr sz="3600" dirty="0">
              <a:solidFill>
                <a:schemeClr val="accent2"/>
              </a:solidFill>
            </a:endParaRPr>
          </a:p>
        </p:txBody>
      </p:sp>
      <p:sp>
        <p:nvSpPr>
          <p:cNvPr id="412" name="Google Shape;412;p43"/>
          <p:cNvSpPr txBox="1">
            <a:spLocks noGrp="1"/>
          </p:cNvSpPr>
          <p:nvPr>
            <p:ph type="ctrTitle" idx="4294967295"/>
          </p:nvPr>
        </p:nvSpPr>
        <p:spPr>
          <a:xfrm>
            <a:off x="2089943" y="1945999"/>
            <a:ext cx="268557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VN" dirty="0">
                <a:solidFill>
                  <a:srgbClr val="0070C0"/>
                </a:solidFill>
              </a:rPr>
              <a:t>Address Space Layout Randomization ( ASLR)</a:t>
            </a:r>
            <a:endParaRPr dirty="0">
              <a:solidFill>
                <a:srgbClr val="0070C0"/>
              </a:solidFill>
            </a:endParaRPr>
          </a:p>
        </p:txBody>
      </p:sp>
      <p:sp>
        <p:nvSpPr>
          <p:cNvPr id="413" name="Google Shape;413;p43"/>
          <p:cNvSpPr txBox="1">
            <a:spLocks noGrp="1"/>
          </p:cNvSpPr>
          <p:nvPr>
            <p:ph type="subTitle" idx="4294967295"/>
          </p:nvPr>
        </p:nvSpPr>
        <p:spPr>
          <a:xfrm>
            <a:off x="2144306" y="2797365"/>
            <a:ext cx="2158200" cy="1195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400" dirty="0">
                <a:latin typeface="Times New Roman" panose="02020603050405020304" pitchFamily="18" charset="0"/>
                <a:cs typeface="Times New Roman" panose="02020603050405020304" pitchFamily="18" charset="0"/>
              </a:rPr>
              <a:t>R</a:t>
            </a:r>
            <a:r>
              <a:rPr lang="en-VN" sz="1400" dirty="0">
                <a:latin typeface="Times New Roman" panose="02020603050405020304" pitchFamily="18" charset="0"/>
                <a:cs typeface="Times New Roman" panose="02020603050405020304" pitchFamily="18" charset="0"/>
              </a:rPr>
              <a:t>andomize stack,heap, libc, làm cho attacker khó tìm được cái địa chỉ quan trọng. </a:t>
            </a:r>
            <a:endParaRPr sz="1400" dirty="0">
              <a:latin typeface="Times New Roman" panose="02020603050405020304" pitchFamily="18" charset="0"/>
              <a:cs typeface="Times New Roman" panose="02020603050405020304" pitchFamily="18" charset="0"/>
            </a:endParaRPr>
          </a:p>
        </p:txBody>
      </p:sp>
      <p:sp>
        <p:nvSpPr>
          <p:cNvPr id="414" name="Google Shape;414;p43"/>
          <p:cNvSpPr txBox="1">
            <a:spLocks noGrp="1"/>
          </p:cNvSpPr>
          <p:nvPr>
            <p:ph type="ctrTitle" idx="4294967295"/>
          </p:nvPr>
        </p:nvSpPr>
        <p:spPr>
          <a:xfrm>
            <a:off x="5635125" y="1608988"/>
            <a:ext cx="12867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0070C0"/>
                </a:solidFill>
              </a:rPr>
              <a:t>Stack Canary</a:t>
            </a:r>
            <a:endParaRPr dirty="0">
              <a:solidFill>
                <a:srgbClr val="0070C0"/>
              </a:solidFill>
            </a:endParaRPr>
          </a:p>
        </p:txBody>
      </p:sp>
      <p:sp>
        <p:nvSpPr>
          <p:cNvPr id="416" name="Google Shape;416;p43"/>
          <p:cNvSpPr txBox="1">
            <a:spLocks noGrp="1"/>
          </p:cNvSpPr>
          <p:nvPr>
            <p:ph type="ctrTitle" idx="4294967295"/>
          </p:nvPr>
        </p:nvSpPr>
        <p:spPr>
          <a:xfrm>
            <a:off x="5096786" y="3366400"/>
            <a:ext cx="1811882"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rgbClr val="0070C0"/>
                </a:solidFill>
              </a:rPr>
              <a:t>T</a:t>
            </a:r>
            <a:r>
              <a:rPr lang="en" dirty="0" err="1">
                <a:solidFill>
                  <a:srgbClr val="0070C0"/>
                </a:solidFill>
              </a:rPr>
              <a:t>ools</a:t>
            </a:r>
            <a:r>
              <a:rPr lang="en" dirty="0">
                <a:solidFill>
                  <a:srgbClr val="0070C0"/>
                </a:solidFill>
              </a:rPr>
              <a:t> : </a:t>
            </a:r>
            <a:r>
              <a:rPr lang="en" dirty="0" err="1">
                <a:solidFill>
                  <a:srgbClr val="0070C0"/>
                </a:solidFill>
              </a:rPr>
              <a:t>StackShield</a:t>
            </a:r>
            <a:br>
              <a:rPr lang="en" dirty="0">
                <a:solidFill>
                  <a:srgbClr val="0070C0"/>
                </a:solidFill>
              </a:rPr>
            </a:br>
            <a:r>
              <a:rPr lang="en" dirty="0" err="1">
                <a:solidFill>
                  <a:srgbClr val="0070C0"/>
                </a:solidFill>
              </a:rPr>
              <a:t>StackGuard</a:t>
            </a:r>
            <a:endParaRPr dirty="0">
              <a:solidFill>
                <a:srgbClr val="0070C0"/>
              </a:solidFill>
            </a:endParaRPr>
          </a:p>
        </p:txBody>
      </p:sp>
      <p:sp>
        <p:nvSpPr>
          <p:cNvPr id="418" name="Google Shape;418;p43"/>
          <p:cNvSpPr/>
          <p:nvPr/>
        </p:nvSpPr>
        <p:spPr>
          <a:xfrm rot="10800000">
            <a:off x="-914207" y="23961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820050" y="22288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969886" y="2377050"/>
            <a:ext cx="909000" cy="899100"/>
          </a:xfrm>
          <a:prstGeom prst="ellipse">
            <a:avLst/>
          </a:prstGeom>
          <a:solidFill>
            <a:schemeClr val="accent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rot="10800000" flipH="1">
            <a:off x="7390568" y="1376491"/>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flipH="1">
            <a:off x="7128418" y="1209225"/>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flipH="1">
            <a:off x="7278282" y="1357425"/>
            <a:ext cx="909000" cy="899100"/>
          </a:xfrm>
          <a:prstGeom prst="ellipse">
            <a:avLst/>
          </a:prstGeom>
          <a:solidFill>
            <a:schemeClr val="accent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rot="10800000" flipH="1">
            <a:off x="7390568" y="3286816"/>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flipH="1">
            <a:off x="7128418" y="3119550"/>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flipH="1">
            <a:off x="7278282" y="3267750"/>
            <a:ext cx="909000" cy="899100"/>
          </a:xfrm>
          <a:prstGeom prst="ellipse">
            <a:avLst/>
          </a:prstGeom>
          <a:solidFill>
            <a:schemeClr val="accent4"/>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43"/>
          <p:cNvGrpSpPr/>
          <p:nvPr/>
        </p:nvGrpSpPr>
        <p:grpSpPr>
          <a:xfrm>
            <a:off x="7547288" y="3533338"/>
            <a:ext cx="370975" cy="367925"/>
            <a:chOff x="1679325" y="831100"/>
            <a:chExt cx="370975" cy="367925"/>
          </a:xfrm>
        </p:grpSpPr>
        <p:sp>
          <p:nvSpPr>
            <p:cNvPr id="428" name="Google Shape;428;p4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9" name="Google Shape;429;p4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0" name="Google Shape;430;p43"/>
          <p:cNvGrpSpPr/>
          <p:nvPr/>
        </p:nvGrpSpPr>
        <p:grpSpPr>
          <a:xfrm>
            <a:off x="1240400" y="2674488"/>
            <a:ext cx="367950" cy="304225"/>
            <a:chOff x="1666925" y="1999525"/>
            <a:chExt cx="367950" cy="304225"/>
          </a:xfrm>
        </p:grpSpPr>
        <p:sp>
          <p:nvSpPr>
            <p:cNvPr id="431" name="Google Shape;431;p4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2" name="Google Shape;432;p4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3" name="Google Shape;433;p4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4" name="Google Shape;434;p4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5" name="Google Shape;435;p4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36" name="Google Shape;436;p43"/>
          <p:cNvGrpSpPr/>
          <p:nvPr/>
        </p:nvGrpSpPr>
        <p:grpSpPr>
          <a:xfrm>
            <a:off x="7588000" y="1623013"/>
            <a:ext cx="289550" cy="367900"/>
            <a:chOff x="1105600" y="2545250"/>
            <a:chExt cx="289550" cy="367900"/>
          </a:xfrm>
        </p:grpSpPr>
        <p:sp>
          <p:nvSpPr>
            <p:cNvPr id="437" name="Google Shape;437;p4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8" name="Google Shape;438;p4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9" name="Google Shape;439;p4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0" name="Google Shape;440;p4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1" name="Google Shape;441;p4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786627" y="2458587"/>
            <a:ext cx="2559900" cy="75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DEMO</a:t>
            </a:r>
            <a:endParaRPr sz="8000" dirty="0"/>
          </a:p>
        </p:txBody>
      </p:sp>
      <p:sp>
        <p:nvSpPr>
          <p:cNvPr id="318" name="Google Shape;318;p39"/>
          <p:cNvSpPr txBox="1">
            <a:spLocks noGrp="1"/>
          </p:cNvSpPr>
          <p:nvPr>
            <p:ph type="title" idx="2"/>
          </p:nvPr>
        </p:nvSpPr>
        <p:spPr>
          <a:xfrm>
            <a:off x="4145650" y="2884438"/>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 name="Subtitle 2">
            <a:extLst>
              <a:ext uri="{FF2B5EF4-FFF2-40B4-BE49-F238E27FC236}">
                <a16:creationId xmlns:a16="http://schemas.microsoft.com/office/drawing/2014/main" id="{8BBA1052-24B9-7E92-D3E0-C734B866F480}"/>
              </a:ext>
            </a:extLst>
          </p:cNvPr>
          <p:cNvSpPr>
            <a:spLocks noGrp="1"/>
          </p:cNvSpPr>
          <p:nvPr>
            <p:ph type="subTitle" idx="1"/>
          </p:nvPr>
        </p:nvSpPr>
        <p:spPr/>
        <p:txBody>
          <a:bodyPr/>
          <a:lstStyle/>
          <a:p>
            <a:endParaRPr lang="en-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PARTICIPANT REVIEWS</a:t>
            </a:r>
            <a:endParaRPr/>
          </a:p>
        </p:txBody>
      </p:sp>
      <p:sp>
        <p:nvSpPr>
          <p:cNvPr id="354" name="Google Shape;354;p41"/>
          <p:cNvSpPr/>
          <p:nvPr/>
        </p:nvSpPr>
        <p:spPr>
          <a:xfrm rot="10800000">
            <a:off x="4673471"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rot="10800000">
            <a:off x="4673471"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627146"/>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1517929"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1517929"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63147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363" name="Google Shape;363;p41"/>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364" name="Google Shape;364;p41"/>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365" name="Google Shape;365;p41"/>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—ANIYAH DOTSON</a:t>
            </a:r>
            <a:endParaRPr/>
          </a:p>
        </p:txBody>
      </p:sp>
      <p:sp>
        <p:nvSpPr>
          <p:cNvPr id="366" name="Google Shape;366;p41"/>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—EMILIO BAIRD</a:t>
            </a:r>
            <a:endParaRPr/>
          </a:p>
        </p:txBody>
      </p:sp>
      <p:sp>
        <p:nvSpPr>
          <p:cNvPr id="367" name="Google Shape;367;p41"/>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—LANE SHARPE</a:t>
            </a:r>
            <a:endParaRPr/>
          </a:p>
        </p:txBody>
      </p:sp>
      <p:sp>
        <p:nvSpPr>
          <p:cNvPr id="368" name="Google Shape;368;p41"/>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—WOODROW FOX</a:t>
            </a:r>
            <a:endParaRPr/>
          </a:p>
        </p:txBody>
      </p:sp>
      <p:sp>
        <p:nvSpPr>
          <p:cNvPr id="369" name="Google Shape;369;p41"/>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sp>
        <p:nvSpPr>
          <p:cNvPr id="370" name="Google Shape;370;p41"/>
          <p:cNvSpPr/>
          <p:nvPr/>
        </p:nvSpPr>
        <p:spPr>
          <a:xfrm>
            <a:off x="1041704" y="1692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966065" y="3042804"/>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1079741" y="3170625"/>
            <a:ext cx="700500" cy="70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752525"/>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7351316" y="3170625"/>
            <a:ext cx="700500" cy="70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752525"/>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41"/>
          <p:cNvGrpSpPr/>
          <p:nvPr/>
        </p:nvGrpSpPr>
        <p:grpSpPr>
          <a:xfrm>
            <a:off x="7527144" y="3341867"/>
            <a:ext cx="358999" cy="358999"/>
            <a:chOff x="-55988800" y="3982600"/>
            <a:chExt cx="319025" cy="319025"/>
          </a:xfrm>
        </p:grpSpPr>
        <p:sp>
          <p:nvSpPr>
            <p:cNvPr id="377" name="Google Shape;377;p4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41"/>
          <p:cNvGrpSpPr/>
          <p:nvPr/>
        </p:nvGrpSpPr>
        <p:grpSpPr>
          <a:xfrm>
            <a:off x="1244606" y="1919396"/>
            <a:ext cx="358099" cy="358099"/>
            <a:chOff x="-57568775" y="3198925"/>
            <a:chExt cx="318225" cy="318225"/>
          </a:xfrm>
        </p:grpSpPr>
        <p:sp>
          <p:nvSpPr>
            <p:cNvPr id="383" name="Google Shape;383;p4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41"/>
          <p:cNvGrpSpPr/>
          <p:nvPr/>
        </p:nvGrpSpPr>
        <p:grpSpPr>
          <a:xfrm>
            <a:off x="7549312" y="1911671"/>
            <a:ext cx="314662" cy="358999"/>
            <a:chOff x="-55576850" y="3198125"/>
            <a:chExt cx="279625" cy="319025"/>
          </a:xfrm>
        </p:grpSpPr>
        <p:sp>
          <p:nvSpPr>
            <p:cNvPr id="390" name="Google Shape;390;p4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41"/>
          <p:cNvGrpSpPr/>
          <p:nvPr/>
        </p:nvGrpSpPr>
        <p:grpSpPr>
          <a:xfrm>
            <a:off x="1266324" y="3330284"/>
            <a:ext cx="314662" cy="358971"/>
            <a:chOff x="-56766175" y="3198925"/>
            <a:chExt cx="279625" cy="319000"/>
          </a:xfrm>
        </p:grpSpPr>
        <p:sp>
          <p:nvSpPr>
            <p:cNvPr id="395" name="Google Shape;395;p4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2208600" y="1914900"/>
            <a:ext cx="4726800" cy="13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44"/>
          <p:cNvSpPr/>
          <p:nvPr/>
        </p:nvSpPr>
        <p:spPr>
          <a:xfrm>
            <a:off x="2208137" y="1456602"/>
            <a:ext cx="5773500" cy="1538700"/>
          </a:xfrm>
          <a:prstGeom prst="roundRect">
            <a:avLst>
              <a:gd name="adj" fmla="val 923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013837" y="2376852"/>
            <a:ext cx="5905800" cy="24162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2208137" y="2376850"/>
            <a:ext cx="5773500" cy="24519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nvGraphicFramePr>
        <p:xfrm>
          <a:off x="814608" y="1208947"/>
          <a:ext cx="7063175" cy="3508050"/>
        </p:xfrm>
        <a:graphic>
          <a:graphicData uri="http://schemas.openxmlformats.org/drawingml/2006/table">
            <a:tbl>
              <a:tblPr>
                <a:noFill/>
                <a:tableStyleId>{A982D25C-0EA5-4435-9D28-666C120B3C59}</a:tableStyleId>
              </a:tblPr>
              <a:tblGrid>
                <a:gridCol w="1562750">
                  <a:extLst>
                    <a:ext uri="{9D8B030D-6E8A-4147-A177-3AD203B41FA5}">
                      <a16:colId xmlns:a16="http://schemas.microsoft.com/office/drawing/2014/main" val="20000"/>
                    </a:ext>
                  </a:extLst>
                </a:gridCol>
                <a:gridCol w="1833475">
                  <a:extLst>
                    <a:ext uri="{9D8B030D-6E8A-4147-A177-3AD203B41FA5}">
                      <a16:colId xmlns:a16="http://schemas.microsoft.com/office/drawing/2014/main" val="20001"/>
                    </a:ext>
                  </a:extLst>
                </a:gridCol>
                <a:gridCol w="1833475">
                  <a:extLst>
                    <a:ext uri="{9D8B030D-6E8A-4147-A177-3AD203B41FA5}">
                      <a16:colId xmlns:a16="http://schemas.microsoft.com/office/drawing/2014/main" val="20002"/>
                    </a:ext>
                  </a:extLst>
                </a:gridCol>
                <a:gridCol w="1833475">
                  <a:extLst>
                    <a:ext uri="{9D8B030D-6E8A-4147-A177-3AD203B41FA5}">
                      <a16:colId xmlns:a16="http://schemas.microsoft.com/office/drawing/2014/main" val="20003"/>
                    </a:ext>
                  </a:extLst>
                </a:gridCol>
              </a:tblGrid>
              <a:tr h="1202925">
                <a:tc>
                  <a:txBody>
                    <a:bodyPr/>
                    <a:lstStyle/>
                    <a:p>
                      <a:pPr marL="0" lvl="0" indent="0" algn="ctr" rtl="0">
                        <a:spcBef>
                          <a:spcPts val="0"/>
                        </a:spcBef>
                        <a:spcAft>
                          <a:spcPts val="0"/>
                        </a:spcAft>
                        <a:buNone/>
                      </a:pPr>
                      <a:endParaRPr/>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MASS</a:t>
                      </a:r>
                      <a:endParaRPr sz="240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GRAVITY</a:t>
                      </a:r>
                      <a:endParaRPr sz="240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DIAMETER</a:t>
                      </a:r>
                      <a:endParaRPr sz="2400">
                        <a:solidFill>
                          <a:schemeClr val="lt1"/>
                        </a:solidFill>
                        <a:latin typeface="Teko Light"/>
                        <a:ea typeface="Teko Light"/>
                        <a:cs typeface="Teko Light"/>
                        <a:sym typeface="Teko Light"/>
                      </a:endParaRPr>
                    </a:p>
                    <a:p>
                      <a:pPr marL="0" lvl="0" indent="0" algn="ctr" rtl="0">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768375">
                <a:tc>
                  <a:txBody>
                    <a:bodyPr/>
                    <a:lstStyle/>
                    <a:p>
                      <a:pPr marL="0" lvl="0" indent="0" algn="ctr" rtl="0">
                        <a:spcBef>
                          <a:spcPts val="0"/>
                        </a:spcBef>
                        <a:spcAft>
                          <a:spcPts val="0"/>
                        </a:spcAft>
                        <a:buNone/>
                      </a:pPr>
                      <a:r>
                        <a:rPr lang="en" sz="2400">
                          <a:solidFill>
                            <a:schemeClr val="dk1"/>
                          </a:solidFill>
                          <a:latin typeface="Teko Light"/>
                          <a:ea typeface="Teko Light"/>
                          <a:cs typeface="Teko Light"/>
                          <a:sym typeface="Teko Light"/>
                        </a:rPr>
                        <a:t>MARS</a:t>
                      </a:r>
                      <a:endParaRPr sz="2400">
                        <a:solidFill>
                          <a:schemeClr val="dk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100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355</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370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68375">
                <a:tc>
                  <a:txBody>
                    <a:bodyPr/>
                    <a:lstStyle/>
                    <a:p>
                      <a:pPr marL="0" marR="0" lvl="0" indent="0" algn="ctr" rtl="0">
                        <a:spcBef>
                          <a:spcPts val="0"/>
                        </a:spcBef>
                        <a:spcAft>
                          <a:spcPts val="0"/>
                        </a:spcAft>
                        <a:buNone/>
                      </a:pPr>
                      <a:r>
                        <a:rPr lang="en" sz="2400">
                          <a:solidFill>
                            <a:schemeClr val="dk1"/>
                          </a:solidFill>
                          <a:latin typeface="Teko Light"/>
                          <a:ea typeface="Teko Light"/>
                          <a:cs typeface="Teko Light"/>
                          <a:sym typeface="Teko Light"/>
                        </a:rPr>
                        <a:t>MERCURY</a:t>
                      </a:r>
                      <a:endParaRPr sz="240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490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150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890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68375">
                <a:tc>
                  <a:txBody>
                    <a:bodyPr/>
                    <a:lstStyle/>
                    <a:p>
                      <a:pPr marL="0" marR="0" lvl="0" indent="0" algn="ctr" rtl="0">
                        <a:spcBef>
                          <a:spcPts val="0"/>
                        </a:spcBef>
                        <a:spcAft>
                          <a:spcPts val="0"/>
                        </a:spcAft>
                        <a:buNone/>
                      </a:pPr>
                      <a:r>
                        <a:rPr lang="en" sz="2400">
                          <a:solidFill>
                            <a:schemeClr val="dk1"/>
                          </a:solidFill>
                          <a:latin typeface="Teko Light"/>
                          <a:ea typeface="Teko Light"/>
                          <a:cs typeface="Teko Light"/>
                          <a:sym typeface="Teko Light"/>
                        </a:rPr>
                        <a:t>VENUS</a:t>
                      </a:r>
                      <a:endParaRPr sz="2400">
                        <a:solidFill>
                          <a:schemeClr val="dk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1,000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260</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a:solidFill>
                            <a:schemeClr val="dk1"/>
                          </a:solidFill>
                          <a:latin typeface="Hind Vadodara Light"/>
                          <a:ea typeface="Hind Vadodara Light"/>
                          <a:cs typeface="Hind Vadodara Light"/>
                          <a:sym typeface="Hind Vadodara Light"/>
                        </a:rPr>
                        <a:t>245</a:t>
                      </a:r>
                      <a:endParaRPr sz="1600">
                        <a:solidFill>
                          <a:schemeClr val="dk1"/>
                        </a:solidFill>
                        <a:latin typeface="Hind Vadodara Light"/>
                        <a:ea typeface="Hind Vadodara Light"/>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450" name="Google Shape;450;p4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
        <p:nvSpPr>
          <p:cNvPr id="455" name="Google Shape;455;p4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LOCATIONS</a:t>
            </a:r>
            <a:endParaRPr/>
          </a:p>
        </p:txBody>
      </p:sp>
      <p:grpSp>
        <p:nvGrpSpPr>
          <p:cNvPr id="456" name="Google Shape;456;p45"/>
          <p:cNvGrpSpPr/>
          <p:nvPr/>
        </p:nvGrpSpPr>
        <p:grpSpPr>
          <a:xfrm>
            <a:off x="2068068" y="1528033"/>
            <a:ext cx="5007849" cy="2771994"/>
            <a:chOff x="2654821" y="2311071"/>
            <a:chExt cx="2279715" cy="1262120"/>
          </a:xfrm>
        </p:grpSpPr>
        <p:grpSp>
          <p:nvGrpSpPr>
            <p:cNvPr id="457" name="Google Shape;457;p45"/>
            <p:cNvGrpSpPr/>
            <p:nvPr/>
          </p:nvGrpSpPr>
          <p:grpSpPr>
            <a:xfrm>
              <a:off x="4034269" y="2840745"/>
              <a:ext cx="40212" cy="36437"/>
              <a:chOff x="4293400" y="2574725"/>
              <a:chExt cx="84425" cy="80100"/>
            </a:xfrm>
          </p:grpSpPr>
          <p:sp>
            <p:nvSpPr>
              <p:cNvPr id="458" name="Google Shape;458;p4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459" name="Google Shape;459;p4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5"/>
            <p:cNvGrpSpPr/>
            <p:nvPr/>
          </p:nvGrpSpPr>
          <p:grpSpPr>
            <a:xfrm>
              <a:off x="3894606" y="2334874"/>
              <a:ext cx="913198" cy="518984"/>
              <a:chOff x="4000175" y="1462675"/>
              <a:chExt cx="1917275" cy="1140875"/>
            </a:xfrm>
          </p:grpSpPr>
          <p:sp>
            <p:nvSpPr>
              <p:cNvPr id="461" name="Google Shape;461;p4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462" name="Google Shape;462;p45"/>
              <p:cNvGrpSpPr/>
              <p:nvPr/>
            </p:nvGrpSpPr>
            <p:grpSpPr>
              <a:xfrm>
                <a:off x="4000175" y="1462675"/>
                <a:ext cx="1917275" cy="1140875"/>
                <a:chOff x="4000175" y="1462675"/>
                <a:chExt cx="1917275" cy="1140875"/>
              </a:xfrm>
            </p:grpSpPr>
            <p:sp>
              <p:nvSpPr>
                <p:cNvPr id="463" name="Google Shape;463;p4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464" name="Google Shape;464;p4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8" name="Google Shape;468;p4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 name="Google Shape;469;p45"/>
            <p:cNvGrpSpPr/>
            <p:nvPr/>
          </p:nvGrpSpPr>
          <p:grpSpPr>
            <a:xfrm>
              <a:off x="3875768" y="2846704"/>
              <a:ext cx="44796" cy="47366"/>
              <a:chOff x="3960625" y="2587825"/>
              <a:chExt cx="94050" cy="104125"/>
            </a:xfrm>
          </p:grpSpPr>
          <p:sp>
            <p:nvSpPr>
              <p:cNvPr id="470" name="Google Shape;470;p4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471" name="Google Shape;471;p4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45"/>
            <p:cNvGrpSpPr/>
            <p:nvPr/>
          </p:nvGrpSpPr>
          <p:grpSpPr>
            <a:xfrm>
              <a:off x="3782759" y="2807162"/>
              <a:ext cx="82686" cy="85487"/>
              <a:chOff x="3765350" y="2500900"/>
              <a:chExt cx="173600" cy="187925"/>
            </a:xfrm>
          </p:grpSpPr>
          <p:sp>
            <p:nvSpPr>
              <p:cNvPr id="473" name="Google Shape;473;p4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474" name="Google Shape;474;p4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5"/>
            <p:cNvGrpSpPr/>
            <p:nvPr/>
          </p:nvGrpSpPr>
          <p:grpSpPr>
            <a:xfrm>
              <a:off x="3775674" y="2798496"/>
              <a:ext cx="40545" cy="23564"/>
              <a:chOff x="3750475" y="2481850"/>
              <a:chExt cx="85125" cy="51800"/>
            </a:xfrm>
          </p:grpSpPr>
          <p:sp>
            <p:nvSpPr>
              <p:cNvPr id="480" name="Google Shape;480;p4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482" name="Google Shape;482;p45"/>
            <p:cNvGrpSpPr/>
            <p:nvPr/>
          </p:nvGrpSpPr>
          <p:grpSpPr>
            <a:xfrm>
              <a:off x="3716946" y="2776024"/>
              <a:ext cx="81971" cy="76912"/>
              <a:chOff x="3627175" y="2432450"/>
              <a:chExt cx="172100" cy="169075"/>
            </a:xfrm>
          </p:grpSpPr>
          <p:sp>
            <p:nvSpPr>
              <p:cNvPr id="483" name="Google Shape;483;p4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485" name="Google Shape;485;p4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486" name="Google Shape;486;p45"/>
            <p:cNvGrpSpPr/>
            <p:nvPr/>
          </p:nvGrpSpPr>
          <p:grpSpPr>
            <a:xfrm>
              <a:off x="3685682" y="2845624"/>
              <a:ext cx="29311" cy="45055"/>
              <a:chOff x="3561536" y="2585450"/>
              <a:chExt cx="61539" cy="99045"/>
            </a:xfrm>
          </p:grpSpPr>
          <p:sp>
            <p:nvSpPr>
              <p:cNvPr id="487" name="Google Shape;487;p4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489" name="Google Shape;489;p45"/>
            <p:cNvGrpSpPr/>
            <p:nvPr/>
          </p:nvGrpSpPr>
          <p:grpSpPr>
            <a:xfrm>
              <a:off x="3849905" y="2572252"/>
              <a:ext cx="74339" cy="119559"/>
              <a:chOff x="3906325" y="1984500"/>
              <a:chExt cx="156075" cy="262825"/>
            </a:xfrm>
          </p:grpSpPr>
          <p:sp>
            <p:nvSpPr>
              <p:cNvPr id="490" name="Google Shape;490;p4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491" name="Google Shape;491;p4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45"/>
            <p:cNvGrpSpPr/>
            <p:nvPr/>
          </p:nvGrpSpPr>
          <p:grpSpPr>
            <a:xfrm>
              <a:off x="2654821" y="2414345"/>
              <a:ext cx="667570" cy="558731"/>
              <a:chOff x="1397225" y="1637375"/>
              <a:chExt cx="1401575" cy="1228250"/>
            </a:xfrm>
          </p:grpSpPr>
          <p:sp>
            <p:nvSpPr>
              <p:cNvPr id="493" name="Google Shape;493;p4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494" name="Google Shape;494;p45"/>
              <p:cNvGrpSpPr/>
              <p:nvPr/>
            </p:nvGrpSpPr>
            <p:grpSpPr>
              <a:xfrm>
                <a:off x="1397225" y="1637375"/>
                <a:ext cx="1398775" cy="1228250"/>
                <a:chOff x="1397225" y="1637375"/>
                <a:chExt cx="1398775" cy="1228250"/>
              </a:xfrm>
            </p:grpSpPr>
            <p:sp>
              <p:nvSpPr>
                <p:cNvPr id="495" name="Google Shape;495;p4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 name="Google Shape;497;p45"/>
            <p:cNvGrpSpPr/>
            <p:nvPr/>
          </p:nvGrpSpPr>
          <p:grpSpPr>
            <a:xfrm>
              <a:off x="3230417" y="3103734"/>
              <a:ext cx="282982" cy="280332"/>
              <a:chOff x="2605700" y="3152850"/>
              <a:chExt cx="594125" cy="616250"/>
            </a:xfrm>
          </p:grpSpPr>
          <p:sp>
            <p:nvSpPr>
              <p:cNvPr id="498" name="Google Shape;498;p4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499" name="Google Shape;499;p4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00" name="Google Shape;500;p45"/>
            <p:cNvGrpSpPr/>
            <p:nvPr/>
          </p:nvGrpSpPr>
          <p:grpSpPr>
            <a:xfrm>
              <a:off x="3265985" y="3226989"/>
              <a:ext cx="87151" cy="346202"/>
              <a:chOff x="2680375" y="3423800"/>
              <a:chExt cx="182975" cy="761050"/>
            </a:xfrm>
          </p:grpSpPr>
          <p:sp>
            <p:nvSpPr>
              <p:cNvPr id="501" name="Google Shape;501;p4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502" name="Google Shape;502;p4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5"/>
            <p:cNvGrpSpPr/>
            <p:nvPr/>
          </p:nvGrpSpPr>
          <p:grpSpPr>
            <a:xfrm>
              <a:off x="3855466" y="3289811"/>
              <a:ext cx="112514" cy="94210"/>
              <a:chOff x="3918000" y="3561900"/>
              <a:chExt cx="236225" cy="207100"/>
            </a:xfrm>
          </p:grpSpPr>
          <p:sp>
            <p:nvSpPr>
              <p:cNvPr id="504" name="Google Shape;504;p4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505" name="Google Shape;505;p4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4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09" name="Google Shape;509;p45"/>
            <p:cNvGrpSpPr/>
            <p:nvPr/>
          </p:nvGrpSpPr>
          <p:grpSpPr>
            <a:xfrm>
              <a:off x="2905224" y="2311071"/>
              <a:ext cx="596721" cy="528992"/>
              <a:chOff x="1922950" y="1410350"/>
              <a:chExt cx="1252825" cy="1162875"/>
            </a:xfrm>
          </p:grpSpPr>
          <p:sp>
            <p:nvSpPr>
              <p:cNvPr id="510" name="Google Shape;510;p4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26" name="Google Shape;526;p4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6" name="Google Shape;546;p4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7" name="Google Shape;547;p4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45"/>
            <p:cNvGrpSpPr/>
            <p:nvPr/>
          </p:nvGrpSpPr>
          <p:grpSpPr>
            <a:xfrm>
              <a:off x="3280929" y="3294542"/>
              <a:ext cx="109894" cy="272224"/>
              <a:chOff x="2711750" y="3572300"/>
              <a:chExt cx="230725" cy="598425"/>
            </a:xfrm>
          </p:grpSpPr>
          <p:sp>
            <p:nvSpPr>
              <p:cNvPr id="549" name="Google Shape;549;p4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4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45"/>
            <p:cNvGrpSpPr/>
            <p:nvPr/>
          </p:nvGrpSpPr>
          <p:grpSpPr>
            <a:xfrm>
              <a:off x="3790439" y="2408636"/>
              <a:ext cx="73017" cy="75684"/>
              <a:chOff x="3781475" y="1624825"/>
              <a:chExt cx="153300" cy="166375"/>
            </a:xfrm>
          </p:grpSpPr>
          <p:sp>
            <p:nvSpPr>
              <p:cNvPr id="553" name="Google Shape;553;p4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45"/>
            <p:cNvGrpSpPr/>
            <p:nvPr/>
          </p:nvGrpSpPr>
          <p:grpSpPr>
            <a:xfrm>
              <a:off x="4403342" y="3107749"/>
              <a:ext cx="316680" cy="101374"/>
              <a:chOff x="5068275" y="3161675"/>
              <a:chExt cx="664875" cy="222850"/>
            </a:xfrm>
          </p:grpSpPr>
          <p:sp>
            <p:nvSpPr>
              <p:cNvPr id="565" name="Google Shape;565;p4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45"/>
            <p:cNvGrpSpPr/>
            <p:nvPr/>
          </p:nvGrpSpPr>
          <p:grpSpPr>
            <a:xfrm>
              <a:off x="3697513" y="2707266"/>
              <a:ext cx="59549" cy="79733"/>
              <a:chOff x="3586375" y="2281300"/>
              <a:chExt cx="125025" cy="175275"/>
            </a:xfrm>
          </p:grpSpPr>
          <p:sp>
            <p:nvSpPr>
              <p:cNvPr id="599" name="Google Shape;599;p4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4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45"/>
            <p:cNvGrpSpPr/>
            <p:nvPr/>
          </p:nvGrpSpPr>
          <p:grpSpPr>
            <a:xfrm>
              <a:off x="4513224" y="3221724"/>
              <a:ext cx="274563" cy="280321"/>
              <a:chOff x="5298975" y="3412225"/>
              <a:chExt cx="576450" cy="616225"/>
            </a:xfrm>
          </p:grpSpPr>
          <p:sp>
            <p:nvSpPr>
              <p:cNvPr id="603" name="Google Shape;603;p4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04" name="Google Shape;604;p4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5"/>
            <p:cNvGrpSpPr/>
            <p:nvPr/>
          </p:nvGrpSpPr>
          <p:grpSpPr>
            <a:xfrm>
              <a:off x="4824403" y="3421846"/>
              <a:ext cx="110132" cy="130647"/>
              <a:chOff x="5952300" y="3852150"/>
              <a:chExt cx="231225" cy="287200"/>
            </a:xfrm>
          </p:grpSpPr>
          <p:sp>
            <p:nvSpPr>
              <p:cNvPr id="606" name="Google Shape;606;p4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45"/>
            <p:cNvGrpSpPr/>
            <p:nvPr/>
          </p:nvGrpSpPr>
          <p:grpSpPr>
            <a:xfrm>
              <a:off x="4295710" y="3079670"/>
              <a:ext cx="14968" cy="27135"/>
              <a:chOff x="4842300" y="3099950"/>
              <a:chExt cx="31425" cy="59650"/>
            </a:xfrm>
          </p:grpSpPr>
          <p:sp>
            <p:nvSpPr>
              <p:cNvPr id="617" name="Google Shape;617;p4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45"/>
            <p:cNvGrpSpPr/>
            <p:nvPr/>
          </p:nvGrpSpPr>
          <p:grpSpPr>
            <a:xfrm>
              <a:off x="3831056" y="2816010"/>
              <a:ext cx="37378" cy="27612"/>
              <a:chOff x="3866750" y="2520350"/>
              <a:chExt cx="78475" cy="60700"/>
            </a:xfrm>
          </p:grpSpPr>
          <p:sp>
            <p:nvSpPr>
              <p:cNvPr id="630" name="Google Shape;630;p4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51" name="Google Shape;651;p4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63" name="Google Shape;663;p4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45"/>
            <p:cNvGrpSpPr/>
            <p:nvPr/>
          </p:nvGrpSpPr>
          <p:grpSpPr>
            <a:xfrm>
              <a:off x="3632736" y="3051591"/>
              <a:ext cx="63288" cy="45217"/>
              <a:chOff x="3450375" y="3038225"/>
              <a:chExt cx="132875" cy="99400"/>
            </a:xfrm>
          </p:grpSpPr>
          <p:sp>
            <p:nvSpPr>
              <p:cNvPr id="677" name="Google Shape;677;p4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4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88" name="Google Shape;688;p4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98" name="Google Shape;698;p4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04" name="Google Shape;704;p4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lt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45"/>
          <p:cNvSpPr txBox="1">
            <a:spLocks noGrp="1"/>
          </p:cNvSpPr>
          <p:nvPr>
            <p:ph type="ctrTitle" idx="4294967295"/>
          </p:nvPr>
        </p:nvSpPr>
        <p:spPr>
          <a:xfrm>
            <a:off x="1050600" y="1626049"/>
            <a:ext cx="892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MARS</a:t>
            </a:r>
            <a:endParaRPr sz="2200"/>
          </a:p>
        </p:txBody>
      </p:sp>
      <p:sp>
        <p:nvSpPr>
          <p:cNvPr id="715" name="Google Shape;715;p45"/>
          <p:cNvSpPr txBox="1">
            <a:spLocks noGrp="1"/>
          </p:cNvSpPr>
          <p:nvPr>
            <p:ph type="subTitle" idx="4294967295"/>
          </p:nvPr>
        </p:nvSpPr>
        <p:spPr>
          <a:xfrm>
            <a:off x="491400" y="1948732"/>
            <a:ext cx="1452000" cy="849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16" name="Google Shape;716;p45"/>
          <p:cNvSpPr txBox="1">
            <a:spLocks noGrp="1"/>
          </p:cNvSpPr>
          <p:nvPr>
            <p:ph type="ctrTitle" idx="4294967295"/>
          </p:nvPr>
        </p:nvSpPr>
        <p:spPr>
          <a:xfrm>
            <a:off x="7073833" y="2387684"/>
            <a:ext cx="13149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MERCURY</a:t>
            </a:r>
            <a:endParaRPr sz="2200"/>
          </a:p>
        </p:txBody>
      </p:sp>
      <p:sp>
        <p:nvSpPr>
          <p:cNvPr id="717" name="Google Shape;717;p45"/>
          <p:cNvSpPr txBox="1">
            <a:spLocks noGrp="1"/>
          </p:cNvSpPr>
          <p:nvPr>
            <p:ph type="subTitle" idx="4294967295"/>
          </p:nvPr>
        </p:nvSpPr>
        <p:spPr>
          <a:xfrm>
            <a:off x="7073833" y="2713875"/>
            <a:ext cx="16203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Mercury is the closest planet to the Sun</a:t>
            </a:r>
            <a:endParaRPr sz="1400"/>
          </a:p>
        </p:txBody>
      </p:sp>
      <p:sp>
        <p:nvSpPr>
          <p:cNvPr id="718" name="Google Shape;718;p45"/>
          <p:cNvSpPr txBox="1">
            <a:spLocks noGrp="1"/>
          </p:cNvSpPr>
          <p:nvPr>
            <p:ph type="ctrTitle" idx="4294967295"/>
          </p:nvPr>
        </p:nvSpPr>
        <p:spPr>
          <a:xfrm>
            <a:off x="588600" y="3059692"/>
            <a:ext cx="1354800" cy="58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a:t>SATURN</a:t>
            </a:r>
            <a:endParaRPr sz="2200"/>
          </a:p>
        </p:txBody>
      </p:sp>
      <p:sp>
        <p:nvSpPr>
          <p:cNvPr id="719" name="Google Shape;719;p45"/>
          <p:cNvSpPr txBox="1">
            <a:spLocks noGrp="1"/>
          </p:cNvSpPr>
          <p:nvPr>
            <p:ph type="subTitle" idx="4294967295"/>
          </p:nvPr>
        </p:nvSpPr>
        <p:spPr>
          <a:xfrm>
            <a:off x="588600" y="3379382"/>
            <a:ext cx="1354800" cy="7272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Saturn is the ringed planet and a gas giant</a:t>
            </a:r>
            <a:endParaRPr sz="1400"/>
          </a:p>
        </p:txBody>
      </p:sp>
      <p:sp>
        <p:nvSpPr>
          <p:cNvPr id="720" name="Google Shape;720;p45"/>
          <p:cNvSpPr/>
          <p:nvPr/>
        </p:nvSpPr>
        <p:spPr>
          <a:xfrm>
            <a:off x="1562700" y="1355766"/>
            <a:ext cx="304500" cy="3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562700" y="2791857"/>
            <a:ext cx="304500" cy="30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7150033" y="2124450"/>
            <a:ext cx="304500" cy="3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9"/>
          <p:cNvSpPr txBox="1">
            <a:spLocks noGrp="1"/>
          </p:cNvSpPr>
          <p:nvPr>
            <p:ph type="title" idx="18"/>
          </p:nvPr>
        </p:nvSpPr>
        <p:spPr>
          <a:xfrm>
            <a:off x="2120923" y="293608"/>
            <a:ext cx="4902151"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i="1" u="sng" dirty="0">
                <a:latin typeface="Times New Roman" panose="02020603050405020304" pitchFamily="18" charset="0"/>
                <a:cs typeface="Times New Roman" panose="02020603050405020304" pitchFamily="18" charset="0"/>
              </a:rPr>
              <a:t>TABLE OF CONTENTS</a:t>
            </a:r>
            <a:endParaRPr sz="3400" i="1" u="sng" dirty="0">
              <a:latin typeface="Times New Roman" panose="02020603050405020304" pitchFamily="18" charset="0"/>
              <a:cs typeface="Times New Roman" panose="02020603050405020304" pitchFamily="18" charset="0"/>
            </a:endParaRPr>
          </a:p>
        </p:txBody>
      </p:sp>
      <p:sp>
        <p:nvSpPr>
          <p:cNvPr id="142" name="Google Shape;142;p29"/>
          <p:cNvSpPr txBox="1">
            <a:spLocks noGrp="1"/>
          </p:cNvSpPr>
          <p:nvPr>
            <p:ph type="ctrTitle"/>
          </p:nvPr>
        </p:nvSpPr>
        <p:spPr>
          <a:xfrm flipH="1">
            <a:off x="579505" y="2878427"/>
            <a:ext cx="2504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b="1" i="1" dirty="0">
                <a:solidFill>
                  <a:srgbClr val="00B050"/>
                </a:solidFill>
                <a:latin typeface="Times New Roman" panose="02020603050405020304" pitchFamily="18" charset="0"/>
                <a:cs typeface="Times New Roman" panose="02020603050405020304" pitchFamily="18" charset="0"/>
              </a:rPr>
              <a:t>KIẾN THỨC CƠ BẢN</a:t>
            </a:r>
            <a:endParaRPr sz="2600" b="1" i="1" dirty="0">
              <a:solidFill>
                <a:srgbClr val="00B050"/>
              </a:solidFill>
              <a:latin typeface="Times New Roman" panose="02020603050405020304" pitchFamily="18" charset="0"/>
              <a:cs typeface="Times New Roman" panose="02020603050405020304" pitchFamily="18" charset="0"/>
            </a:endParaRPr>
          </a:p>
        </p:txBody>
      </p:sp>
      <p:sp>
        <p:nvSpPr>
          <p:cNvPr id="144" name="Google Shape;144;p29"/>
          <p:cNvSpPr txBox="1">
            <a:spLocks noGrp="1"/>
          </p:cNvSpPr>
          <p:nvPr>
            <p:ph type="ctrTitle" idx="3"/>
          </p:nvPr>
        </p:nvSpPr>
        <p:spPr>
          <a:xfrm flipH="1">
            <a:off x="3083605" y="3222861"/>
            <a:ext cx="3057395"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b="1" i="1" dirty="0">
                <a:solidFill>
                  <a:srgbClr val="00B050"/>
                </a:solidFill>
                <a:latin typeface="Times New Roman" panose="02020603050405020304" pitchFamily="18" charset="0"/>
                <a:cs typeface="Times New Roman" panose="02020603050405020304" pitchFamily="18" charset="0"/>
              </a:rPr>
              <a:t>TRIỂN KHAI VÀ CÁC BIỆN PHÁP KHẮC PHỤC</a:t>
            </a:r>
            <a:endParaRPr sz="2600" b="1" i="1" dirty="0">
              <a:solidFill>
                <a:srgbClr val="00B050"/>
              </a:solidFill>
              <a:latin typeface="Times New Roman" panose="02020603050405020304" pitchFamily="18" charset="0"/>
              <a:cs typeface="Times New Roman" panose="02020603050405020304" pitchFamily="18" charset="0"/>
            </a:endParaRPr>
          </a:p>
        </p:txBody>
      </p:sp>
      <p:sp>
        <p:nvSpPr>
          <p:cNvPr id="146" name="Google Shape;146;p29"/>
          <p:cNvSpPr txBox="1">
            <a:spLocks noGrp="1"/>
          </p:cNvSpPr>
          <p:nvPr>
            <p:ph type="ctrTitle" idx="6"/>
          </p:nvPr>
        </p:nvSpPr>
        <p:spPr>
          <a:xfrm flipH="1">
            <a:off x="5764294" y="2409604"/>
            <a:ext cx="2453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600" b="1" i="1" dirty="0">
                <a:solidFill>
                  <a:srgbClr val="00B050"/>
                </a:solidFill>
                <a:latin typeface="Times New Roman" panose="02020603050405020304" pitchFamily="18" charset="0"/>
                <a:cs typeface="Times New Roman" panose="02020603050405020304" pitchFamily="18" charset="0"/>
              </a:rPr>
              <a:t>DEMO</a:t>
            </a:r>
            <a:endParaRPr sz="2600" b="1" i="1" dirty="0">
              <a:solidFill>
                <a:srgbClr val="00B050"/>
              </a:solidFill>
              <a:latin typeface="Times New Roman" panose="02020603050405020304" pitchFamily="18" charset="0"/>
              <a:cs typeface="Times New Roman" panose="02020603050405020304" pitchFamily="18" charset="0"/>
            </a:endParaRPr>
          </a:p>
        </p:txBody>
      </p:sp>
      <p:sp>
        <p:nvSpPr>
          <p:cNvPr id="152" name="Google Shape;152;p29"/>
          <p:cNvSpPr txBox="1">
            <a:spLocks noGrp="1"/>
          </p:cNvSpPr>
          <p:nvPr>
            <p:ph type="title" idx="2"/>
          </p:nvPr>
        </p:nvSpPr>
        <p:spPr>
          <a:xfrm>
            <a:off x="1319239" y="1666148"/>
            <a:ext cx="1024631"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u="sng" dirty="0">
                <a:latin typeface="Times New Roman" panose="02020603050405020304" pitchFamily="18" charset="0"/>
                <a:cs typeface="Times New Roman" panose="02020603050405020304" pitchFamily="18" charset="0"/>
              </a:rPr>
              <a:t>01</a:t>
            </a:r>
            <a:endParaRPr sz="4400" b="1" u="sng" dirty="0">
              <a:latin typeface="Times New Roman" panose="02020603050405020304" pitchFamily="18" charset="0"/>
              <a:cs typeface="Times New Roman" panose="02020603050405020304" pitchFamily="18" charset="0"/>
            </a:endParaRPr>
          </a:p>
        </p:txBody>
      </p:sp>
      <p:sp>
        <p:nvSpPr>
          <p:cNvPr id="153" name="Google Shape;153;p29"/>
          <p:cNvSpPr txBox="1">
            <a:spLocks noGrp="1"/>
          </p:cNvSpPr>
          <p:nvPr>
            <p:ph type="title" idx="5"/>
          </p:nvPr>
        </p:nvSpPr>
        <p:spPr>
          <a:xfrm>
            <a:off x="3935896" y="1666148"/>
            <a:ext cx="1121142"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u="sng" dirty="0">
                <a:latin typeface="Times New Roman" panose="02020603050405020304" pitchFamily="18" charset="0"/>
                <a:cs typeface="Times New Roman" panose="02020603050405020304" pitchFamily="18" charset="0"/>
              </a:rPr>
              <a:t>02</a:t>
            </a:r>
            <a:endParaRPr sz="4400" b="1" u="sng" dirty="0">
              <a:latin typeface="Times New Roman" panose="02020603050405020304" pitchFamily="18" charset="0"/>
              <a:cs typeface="Times New Roman" panose="02020603050405020304" pitchFamily="18" charset="0"/>
            </a:endParaRPr>
          </a:p>
        </p:txBody>
      </p:sp>
      <p:sp>
        <p:nvSpPr>
          <p:cNvPr id="156" name="Google Shape;156;p29"/>
          <p:cNvSpPr txBox="1">
            <a:spLocks noGrp="1"/>
          </p:cNvSpPr>
          <p:nvPr>
            <p:ph type="title" idx="8"/>
          </p:nvPr>
        </p:nvSpPr>
        <p:spPr>
          <a:xfrm>
            <a:off x="6464194" y="1666606"/>
            <a:ext cx="1053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u="sng" dirty="0">
                <a:latin typeface="Times New Roman" panose="02020603050405020304" pitchFamily="18" charset="0"/>
                <a:cs typeface="Times New Roman" panose="02020603050405020304" pitchFamily="18" charset="0"/>
              </a:rPr>
              <a:t>03</a:t>
            </a:r>
            <a:endParaRPr sz="4400" b="1" u="sng"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WELCOME</a:t>
            </a:r>
            <a:endParaRPr/>
          </a:p>
        </p:txBody>
      </p:sp>
      <p:sp>
        <p:nvSpPr>
          <p:cNvPr id="728" name="Google Shape;728;p46"/>
          <p:cNvSpPr txBox="1">
            <a:spLocks noGrp="1"/>
          </p:cNvSpPr>
          <p:nvPr>
            <p:ph type="title" idx="2"/>
          </p:nvPr>
        </p:nvSpPr>
        <p:spPr>
          <a:xfrm flipH="1">
            <a:off x="2133750" y="2105829"/>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29" name="Google Shape;729;p46"/>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could enter a subtitle here if you need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7"/>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735" name="Google Shape;735;p47"/>
          <p:cNvSpPr/>
          <p:nvPr/>
        </p:nvSpPr>
        <p:spPr>
          <a:xfrm rot="1799986">
            <a:off x="-1101635" y="425817"/>
            <a:ext cx="4988028" cy="2276300"/>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1378900" y="1001085"/>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47"/>
          <p:cNvPicPr preferRelativeResize="0"/>
          <p:nvPr/>
        </p:nvPicPr>
        <p:blipFill rotWithShape="1">
          <a:blip r:embed="rId3">
            <a:alphaModFix/>
          </a:blip>
          <a:srcRect t="2967" b="30343"/>
          <a:stretch/>
        </p:blipFill>
        <p:spPr>
          <a:xfrm>
            <a:off x="1712391" y="1334274"/>
            <a:ext cx="1792500" cy="1793100"/>
          </a:xfrm>
          <a:prstGeom prst="ellipse">
            <a:avLst/>
          </a:prstGeom>
          <a:noFill/>
          <a:ln w="76200" cap="flat" cmpd="sng">
            <a:solidFill>
              <a:schemeClr val="lt2"/>
            </a:solidFill>
            <a:prstDash val="solid"/>
            <a:round/>
            <a:headEnd type="none" w="sm" len="sm"/>
            <a:tailEnd type="none" w="sm" len="sm"/>
          </a:ln>
        </p:spPr>
      </p:pic>
      <p:sp>
        <p:nvSpPr>
          <p:cNvPr id="738" name="Google Shape;738;p47"/>
          <p:cNvSpPr/>
          <p:nvPr/>
        </p:nvSpPr>
        <p:spPr>
          <a:xfrm rot="-9817526">
            <a:off x="5292126" y="2799877"/>
            <a:ext cx="4988084" cy="2276325"/>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HELENA PATTERSON</a:t>
            </a:r>
            <a:endParaRPr/>
          </a:p>
        </p:txBody>
      </p:sp>
      <p:sp>
        <p:nvSpPr>
          <p:cNvPr id="740" name="Google Shape;740;p47"/>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1" name="Google Shape;741;p47"/>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42" name="Google Shape;742;p47"/>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JULIA LARA</a:t>
            </a:r>
            <a:endParaRPr/>
          </a:p>
        </p:txBody>
      </p:sp>
      <p:sp>
        <p:nvSpPr>
          <p:cNvPr id="743" name="Google Shape;743;p47"/>
          <p:cNvSpPr/>
          <p:nvPr/>
        </p:nvSpPr>
        <p:spPr>
          <a:xfrm>
            <a:off x="5303217" y="2324960"/>
            <a:ext cx="2459700" cy="245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4" name="Google Shape;744;p47"/>
          <p:cNvPicPr preferRelativeResize="0"/>
          <p:nvPr/>
        </p:nvPicPr>
        <p:blipFill rotWithShape="1">
          <a:blip r:embed="rId4">
            <a:alphaModFix/>
          </a:blip>
          <a:srcRect l="19474" r="26035" b="18240"/>
          <a:stretch/>
        </p:blipFill>
        <p:spPr>
          <a:xfrm>
            <a:off x="5636816" y="2666247"/>
            <a:ext cx="1792500" cy="1793100"/>
          </a:xfrm>
          <a:prstGeom prst="ellipse">
            <a:avLst/>
          </a:prstGeom>
          <a:noFill/>
          <a:ln w="76200" cap="flat" cmpd="sng">
            <a:solidFill>
              <a:schemeClr val="lt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8"/>
        <p:cNvGrpSpPr/>
        <p:nvPr/>
      </p:nvGrpSpPr>
      <p:grpSpPr>
        <a:xfrm>
          <a:off x="0" y="0"/>
          <a:ext cx="0" cy="0"/>
          <a:chOff x="0" y="0"/>
          <a:chExt cx="0" cy="0"/>
        </a:xfrm>
      </p:grpSpPr>
      <p:sp>
        <p:nvSpPr>
          <p:cNvPr id="749" name="Google Shape;749;p48"/>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EVENTS</a:t>
            </a:r>
            <a:endParaRPr/>
          </a:p>
        </p:txBody>
      </p:sp>
      <p:sp>
        <p:nvSpPr>
          <p:cNvPr id="750" name="Google Shape;750;p48"/>
          <p:cNvSpPr txBox="1">
            <a:spLocks noGrp="1"/>
          </p:cNvSpPr>
          <p:nvPr>
            <p:ph type="title" idx="2"/>
          </p:nvPr>
        </p:nvSpPr>
        <p:spPr>
          <a:xfrm flipH="1">
            <a:off x="3451650" y="1351346"/>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51" name="Google Shape;751;p48"/>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could enter a subtitle here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9"/>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sp>
        <p:nvSpPr>
          <p:cNvPr id="757" name="Google Shape;757;p49"/>
          <p:cNvSpPr txBox="1">
            <a:spLocks noGrp="1"/>
          </p:cNvSpPr>
          <p:nvPr>
            <p:ph type="subTitle" idx="4294967295"/>
          </p:nvPr>
        </p:nvSpPr>
        <p:spPr>
          <a:xfrm flipH="1">
            <a:off x="610104"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biggest planet of them all</a:t>
            </a:r>
            <a:endParaRPr sz="1400"/>
          </a:p>
        </p:txBody>
      </p:sp>
      <p:sp>
        <p:nvSpPr>
          <p:cNvPr id="758" name="Google Shape;758;p49"/>
          <p:cNvSpPr txBox="1">
            <a:spLocks noGrp="1"/>
          </p:cNvSpPr>
          <p:nvPr>
            <p:ph type="ctrTitle" idx="4294967295"/>
          </p:nvPr>
        </p:nvSpPr>
        <p:spPr>
          <a:xfrm flipH="1">
            <a:off x="6917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JUPITER</a:t>
            </a:r>
            <a:endParaRPr sz="2200"/>
          </a:p>
        </p:txBody>
      </p:sp>
      <p:sp>
        <p:nvSpPr>
          <p:cNvPr id="759" name="Google Shape;759;p49"/>
          <p:cNvSpPr txBox="1">
            <a:spLocks noGrp="1"/>
          </p:cNvSpPr>
          <p:nvPr>
            <p:ph type="subTitle" idx="4294967295"/>
          </p:nvPr>
        </p:nvSpPr>
        <p:spPr>
          <a:xfrm flipH="1">
            <a:off x="3665091" y="3638807"/>
            <a:ext cx="18549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Mercury is the closest planet to the Sun </a:t>
            </a:r>
            <a:endParaRPr sz="1400"/>
          </a:p>
        </p:txBody>
      </p:sp>
      <p:sp>
        <p:nvSpPr>
          <p:cNvPr id="760" name="Google Shape;760;p49"/>
          <p:cNvSpPr txBox="1">
            <a:spLocks noGrp="1"/>
          </p:cNvSpPr>
          <p:nvPr>
            <p:ph type="ctrTitle" idx="4294967295"/>
          </p:nvPr>
        </p:nvSpPr>
        <p:spPr>
          <a:xfrm flipH="1">
            <a:off x="3812270"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MERCURY</a:t>
            </a:r>
            <a:endParaRPr sz="2200"/>
          </a:p>
        </p:txBody>
      </p:sp>
      <p:sp>
        <p:nvSpPr>
          <p:cNvPr id="761" name="Google Shape;761;p49"/>
          <p:cNvSpPr txBox="1">
            <a:spLocks noGrp="1"/>
          </p:cNvSpPr>
          <p:nvPr>
            <p:ph type="subTitle" idx="4294967295"/>
          </p:nvPr>
        </p:nvSpPr>
        <p:spPr>
          <a:xfrm flipH="1">
            <a:off x="6821281" y="3638807"/>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second planet from the Sun</a:t>
            </a:r>
            <a:endParaRPr sz="1400"/>
          </a:p>
        </p:txBody>
      </p:sp>
      <p:sp>
        <p:nvSpPr>
          <p:cNvPr id="762" name="Google Shape;762;p49"/>
          <p:cNvSpPr txBox="1">
            <a:spLocks noGrp="1"/>
          </p:cNvSpPr>
          <p:nvPr>
            <p:ph type="ctrTitle" idx="4294967295"/>
          </p:nvPr>
        </p:nvSpPr>
        <p:spPr>
          <a:xfrm flipH="1">
            <a:off x="6902946" y="327254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VENUS</a:t>
            </a:r>
            <a:endParaRPr sz="2200"/>
          </a:p>
        </p:txBody>
      </p:sp>
      <p:sp>
        <p:nvSpPr>
          <p:cNvPr id="763" name="Google Shape;763;p49"/>
          <p:cNvSpPr txBox="1">
            <a:spLocks noGrp="1"/>
          </p:cNvSpPr>
          <p:nvPr>
            <p:ph type="subTitle" idx="4294967295"/>
          </p:nvPr>
        </p:nvSpPr>
        <p:spPr>
          <a:xfrm flipH="1">
            <a:off x="5253640"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It’s the farthest planet from the Sun</a:t>
            </a:r>
            <a:endParaRPr sz="1400"/>
          </a:p>
        </p:txBody>
      </p:sp>
      <p:sp>
        <p:nvSpPr>
          <p:cNvPr id="764" name="Google Shape;764;p49"/>
          <p:cNvSpPr txBox="1">
            <a:spLocks noGrp="1"/>
          </p:cNvSpPr>
          <p:nvPr>
            <p:ph type="ctrTitle" idx="4294967295"/>
          </p:nvPr>
        </p:nvSpPr>
        <p:spPr>
          <a:xfrm flipH="1">
            <a:off x="5335240"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NEPTUNE</a:t>
            </a:r>
            <a:endParaRPr sz="2200"/>
          </a:p>
        </p:txBody>
      </p:sp>
      <p:sp>
        <p:nvSpPr>
          <p:cNvPr id="765" name="Google Shape;765;p49"/>
          <p:cNvSpPr txBox="1">
            <a:spLocks noGrp="1"/>
          </p:cNvSpPr>
          <p:nvPr>
            <p:ph type="subTitle" idx="4294967295"/>
          </p:nvPr>
        </p:nvSpPr>
        <p:spPr>
          <a:xfrm flipH="1">
            <a:off x="2154399" y="1622811"/>
            <a:ext cx="1723800" cy="87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Saturn is the ringed one and a gas giant</a:t>
            </a:r>
            <a:endParaRPr sz="1400"/>
          </a:p>
        </p:txBody>
      </p:sp>
      <p:sp>
        <p:nvSpPr>
          <p:cNvPr id="766" name="Google Shape;766;p49"/>
          <p:cNvSpPr txBox="1">
            <a:spLocks noGrp="1"/>
          </p:cNvSpPr>
          <p:nvPr>
            <p:ph type="ctrTitle" idx="4294967295"/>
          </p:nvPr>
        </p:nvSpPr>
        <p:spPr>
          <a:xfrm flipH="1">
            <a:off x="2236064" y="125733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SATURN</a:t>
            </a:r>
            <a:endParaRPr sz="2200"/>
          </a:p>
        </p:txBody>
      </p:sp>
      <p:grpSp>
        <p:nvGrpSpPr>
          <p:cNvPr id="767" name="Google Shape;767;p49"/>
          <p:cNvGrpSpPr/>
          <p:nvPr/>
        </p:nvGrpSpPr>
        <p:grpSpPr>
          <a:xfrm>
            <a:off x="1257254" y="2429325"/>
            <a:ext cx="2171408" cy="741991"/>
            <a:chOff x="1166400" y="2429325"/>
            <a:chExt cx="2171408" cy="741991"/>
          </a:xfrm>
        </p:grpSpPr>
        <p:sp>
          <p:nvSpPr>
            <p:cNvPr id="768" name="Google Shape;768;p49"/>
            <p:cNvSpPr/>
            <p:nvPr/>
          </p:nvSpPr>
          <p:spPr>
            <a:xfrm>
              <a:off x="116640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1183285" y="2583183"/>
              <a:ext cx="424800" cy="4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49"/>
          <p:cNvSpPr/>
          <p:nvPr/>
        </p:nvSpPr>
        <p:spPr>
          <a:xfrm>
            <a:off x="7470669" y="2583183"/>
            <a:ext cx="424800" cy="42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49"/>
          <p:cNvGrpSpPr/>
          <p:nvPr/>
        </p:nvGrpSpPr>
        <p:grpSpPr>
          <a:xfrm>
            <a:off x="2796570" y="2429325"/>
            <a:ext cx="2171408" cy="741991"/>
            <a:chOff x="2705717" y="2429325"/>
            <a:chExt cx="2171408" cy="741991"/>
          </a:xfrm>
        </p:grpSpPr>
        <p:sp>
          <p:nvSpPr>
            <p:cNvPr id="772" name="Google Shape;772;p49"/>
            <p:cNvSpPr/>
            <p:nvPr/>
          </p:nvSpPr>
          <p:spPr>
            <a:xfrm>
              <a:off x="2705717"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2727706" y="2575856"/>
              <a:ext cx="424800" cy="424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9"/>
          <p:cNvGrpSpPr/>
          <p:nvPr/>
        </p:nvGrpSpPr>
        <p:grpSpPr>
          <a:xfrm>
            <a:off x="4346724" y="2429325"/>
            <a:ext cx="2171408" cy="741991"/>
            <a:chOff x="4255870" y="2429325"/>
            <a:chExt cx="2171408" cy="741991"/>
          </a:xfrm>
        </p:grpSpPr>
        <p:sp>
          <p:nvSpPr>
            <p:cNvPr id="775" name="Google Shape;775;p49"/>
            <p:cNvSpPr/>
            <p:nvPr/>
          </p:nvSpPr>
          <p:spPr>
            <a:xfrm>
              <a:off x="425587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4273846" y="2583183"/>
              <a:ext cx="424800" cy="42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9"/>
          <p:cNvGrpSpPr/>
          <p:nvPr/>
        </p:nvGrpSpPr>
        <p:grpSpPr>
          <a:xfrm>
            <a:off x="5896878" y="2429325"/>
            <a:ext cx="2171408" cy="741991"/>
            <a:chOff x="5806024" y="2429325"/>
            <a:chExt cx="2171408" cy="741991"/>
          </a:xfrm>
        </p:grpSpPr>
        <p:sp>
          <p:nvSpPr>
            <p:cNvPr id="778" name="Google Shape;778;p49"/>
            <p:cNvSpPr/>
            <p:nvPr/>
          </p:nvSpPr>
          <p:spPr>
            <a:xfrm>
              <a:off x="5806024"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5815127" y="2583183"/>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49"/>
          <p:cNvSpPr txBox="1">
            <a:spLocks noGrp="1"/>
          </p:cNvSpPr>
          <p:nvPr>
            <p:ph type="ctrTitle" idx="4294967295"/>
          </p:nvPr>
        </p:nvSpPr>
        <p:spPr>
          <a:xfrm flipH="1">
            <a:off x="2740126" y="2471525"/>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02</a:t>
            </a:r>
            <a:endParaRPr sz="2200">
              <a:solidFill>
                <a:schemeClr val="lt1"/>
              </a:solidFill>
            </a:endParaRPr>
          </a:p>
        </p:txBody>
      </p:sp>
      <p:sp>
        <p:nvSpPr>
          <p:cNvPr id="781" name="Google Shape;781;p49"/>
          <p:cNvSpPr txBox="1">
            <a:spLocks noGrp="1"/>
          </p:cNvSpPr>
          <p:nvPr>
            <p:ph type="ctrTitle" idx="4294967295"/>
          </p:nvPr>
        </p:nvSpPr>
        <p:spPr>
          <a:xfrm flipH="1">
            <a:off x="119570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01</a:t>
            </a:r>
            <a:endParaRPr sz="2200">
              <a:solidFill>
                <a:schemeClr val="lt1"/>
              </a:solidFill>
            </a:endParaRPr>
          </a:p>
        </p:txBody>
      </p:sp>
      <p:sp>
        <p:nvSpPr>
          <p:cNvPr id="782" name="Google Shape;782;p49"/>
          <p:cNvSpPr txBox="1">
            <a:spLocks noGrp="1"/>
          </p:cNvSpPr>
          <p:nvPr>
            <p:ph type="ctrTitle" idx="4294967295"/>
          </p:nvPr>
        </p:nvSpPr>
        <p:spPr>
          <a:xfrm flipH="1">
            <a:off x="4286266"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03</a:t>
            </a:r>
            <a:endParaRPr sz="2200">
              <a:solidFill>
                <a:schemeClr val="lt1"/>
              </a:solidFill>
            </a:endParaRPr>
          </a:p>
        </p:txBody>
      </p:sp>
      <p:sp>
        <p:nvSpPr>
          <p:cNvPr id="783" name="Google Shape;783;p49"/>
          <p:cNvSpPr txBox="1">
            <a:spLocks noGrp="1"/>
          </p:cNvSpPr>
          <p:nvPr>
            <p:ph type="ctrTitle" idx="4294967295"/>
          </p:nvPr>
        </p:nvSpPr>
        <p:spPr>
          <a:xfrm flipH="1">
            <a:off x="5839240"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04</a:t>
            </a:r>
            <a:endParaRPr sz="2200">
              <a:solidFill>
                <a:schemeClr val="lt1"/>
              </a:solidFill>
            </a:endParaRPr>
          </a:p>
        </p:txBody>
      </p:sp>
      <p:sp>
        <p:nvSpPr>
          <p:cNvPr id="784" name="Google Shape;784;p49"/>
          <p:cNvSpPr txBox="1">
            <a:spLocks noGrp="1"/>
          </p:cNvSpPr>
          <p:nvPr>
            <p:ph type="ctrTitle" idx="4294967295"/>
          </p:nvPr>
        </p:nvSpPr>
        <p:spPr>
          <a:xfrm flipH="1">
            <a:off x="7392235" y="2486502"/>
            <a:ext cx="552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89" name="Google Shape;789;p50"/>
          <p:cNvGrpSpPr/>
          <p:nvPr/>
        </p:nvGrpSpPr>
        <p:grpSpPr>
          <a:xfrm>
            <a:off x="2000121" y="2688307"/>
            <a:ext cx="5143757" cy="3140396"/>
            <a:chOff x="4821100" y="4107225"/>
            <a:chExt cx="1146650" cy="700075"/>
          </a:xfrm>
        </p:grpSpPr>
        <p:sp>
          <p:nvSpPr>
            <p:cNvPr id="790" name="Google Shape;790;p50"/>
            <p:cNvSpPr/>
            <p:nvPr/>
          </p:nvSpPr>
          <p:spPr>
            <a:xfrm>
              <a:off x="4990425" y="4117125"/>
              <a:ext cx="111275" cy="550575"/>
            </a:xfrm>
            <a:custGeom>
              <a:avLst/>
              <a:gdLst/>
              <a:ahLst/>
              <a:cxnLst/>
              <a:rect l="l" t="t" r="r" b="b"/>
              <a:pathLst>
                <a:path w="4451" h="22023" extrusionOk="0">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5009750" y="4136275"/>
              <a:ext cx="72825" cy="512125"/>
            </a:xfrm>
            <a:custGeom>
              <a:avLst/>
              <a:gdLst/>
              <a:ahLst/>
              <a:cxnLst/>
              <a:rect l="l" t="t" r="r" b="b"/>
              <a:pathLst>
                <a:path w="2913" h="20485" extrusionOk="0">
                  <a:moveTo>
                    <a:pt x="0" y="0"/>
                  </a:moveTo>
                  <a:lnTo>
                    <a:pt x="0" y="19032"/>
                  </a:lnTo>
                  <a:cubicBezTo>
                    <a:pt x="0" y="19833"/>
                    <a:pt x="652" y="20485"/>
                    <a:pt x="1453" y="20485"/>
                  </a:cubicBezTo>
                  <a:cubicBezTo>
                    <a:pt x="2261" y="20485"/>
                    <a:pt x="2905" y="19833"/>
                    <a:pt x="2912" y="19032"/>
                  </a:cubicBezTo>
                  <a:lnTo>
                    <a:pt x="2912"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4967950" y="4107225"/>
              <a:ext cx="156425" cy="16850"/>
            </a:xfrm>
            <a:custGeom>
              <a:avLst/>
              <a:gdLst/>
              <a:ahLst/>
              <a:cxnLst/>
              <a:rect l="l" t="t" r="r" b="b"/>
              <a:pathLst>
                <a:path w="6257" h="674" extrusionOk="0">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4990425" y="4117125"/>
              <a:ext cx="111275" cy="550575"/>
            </a:xfrm>
            <a:custGeom>
              <a:avLst/>
              <a:gdLst/>
              <a:ahLst/>
              <a:cxnLst/>
              <a:rect l="l" t="t" r="r" b="b"/>
              <a:pathLst>
                <a:path w="4451" h="22023" extrusionOk="0">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5009750" y="4334500"/>
              <a:ext cx="72825" cy="319750"/>
            </a:xfrm>
            <a:custGeom>
              <a:avLst/>
              <a:gdLst/>
              <a:ahLst/>
              <a:cxnLst/>
              <a:rect l="l" t="t" r="r" b="b"/>
              <a:pathLst>
                <a:path w="2913" h="12790" extrusionOk="0">
                  <a:moveTo>
                    <a:pt x="2113" y="1"/>
                  </a:moveTo>
                  <a:cubicBezTo>
                    <a:pt x="1528" y="1"/>
                    <a:pt x="955" y="71"/>
                    <a:pt x="399" y="71"/>
                  </a:cubicBezTo>
                  <a:cubicBezTo>
                    <a:pt x="265" y="71"/>
                    <a:pt x="132" y="67"/>
                    <a:pt x="0" y="57"/>
                  </a:cubicBezTo>
                  <a:lnTo>
                    <a:pt x="0" y="11372"/>
                  </a:lnTo>
                  <a:cubicBezTo>
                    <a:pt x="21" y="12159"/>
                    <a:pt x="666" y="12789"/>
                    <a:pt x="1453" y="12789"/>
                  </a:cubicBezTo>
                  <a:cubicBezTo>
                    <a:pt x="2246" y="12789"/>
                    <a:pt x="2891" y="12159"/>
                    <a:pt x="2912" y="11372"/>
                  </a:cubicBezTo>
                  <a:lnTo>
                    <a:pt x="2912" y="57"/>
                  </a:lnTo>
                  <a:cubicBezTo>
                    <a:pt x="2644" y="15"/>
                    <a:pt x="2377" y="1"/>
                    <a:pt x="2113"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4967950" y="4107225"/>
              <a:ext cx="156425" cy="16850"/>
            </a:xfrm>
            <a:custGeom>
              <a:avLst/>
              <a:gdLst/>
              <a:ahLst/>
              <a:cxnLst/>
              <a:rect l="l" t="t" r="r" b="b"/>
              <a:pathLst>
                <a:path w="6257" h="674" extrusionOk="0">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5338700" y="4117125"/>
              <a:ext cx="111250" cy="550575"/>
            </a:xfrm>
            <a:custGeom>
              <a:avLst/>
              <a:gdLst/>
              <a:ahLst/>
              <a:cxnLst/>
              <a:rect l="l" t="t" r="r" b="b"/>
              <a:pathLst>
                <a:path w="4450" h="22023" extrusionOk="0">
                  <a:moveTo>
                    <a:pt x="0" y="1"/>
                  </a:moveTo>
                  <a:lnTo>
                    <a:pt x="0" y="21258"/>
                  </a:lnTo>
                  <a:cubicBezTo>
                    <a:pt x="0" y="21676"/>
                    <a:pt x="340" y="22023"/>
                    <a:pt x="765" y="22023"/>
                  </a:cubicBezTo>
                  <a:lnTo>
                    <a:pt x="3692" y="22023"/>
                  </a:lnTo>
                  <a:cubicBezTo>
                    <a:pt x="4110" y="22023"/>
                    <a:pt x="4450" y="21676"/>
                    <a:pt x="4450" y="21258"/>
                  </a:cubicBezTo>
                  <a:lnTo>
                    <a:pt x="4450"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5358000" y="4521550"/>
              <a:ext cx="72825" cy="125975"/>
            </a:xfrm>
            <a:custGeom>
              <a:avLst/>
              <a:gdLst/>
              <a:ahLst/>
              <a:cxnLst/>
              <a:rect l="l" t="t" r="r" b="b"/>
              <a:pathLst>
                <a:path w="2913" h="5039" extrusionOk="0">
                  <a:moveTo>
                    <a:pt x="0" y="0"/>
                  </a:moveTo>
                  <a:lnTo>
                    <a:pt x="0" y="3621"/>
                  </a:lnTo>
                  <a:cubicBezTo>
                    <a:pt x="22" y="4408"/>
                    <a:pt x="667" y="5038"/>
                    <a:pt x="1453" y="5038"/>
                  </a:cubicBezTo>
                  <a:cubicBezTo>
                    <a:pt x="2247" y="5038"/>
                    <a:pt x="2891" y="4408"/>
                    <a:pt x="2913" y="3621"/>
                  </a:cubicBezTo>
                  <a:lnTo>
                    <a:pt x="2913" y="0"/>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5316200" y="4107225"/>
              <a:ext cx="156425" cy="16850"/>
            </a:xfrm>
            <a:custGeom>
              <a:avLst/>
              <a:gdLst/>
              <a:ahLst/>
              <a:cxnLst/>
              <a:rect l="l" t="t" r="r" b="b"/>
              <a:pathLst>
                <a:path w="6257" h="674" extrusionOk="0">
                  <a:moveTo>
                    <a:pt x="454" y="0"/>
                  </a:moveTo>
                  <a:cubicBezTo>
                    <a:pt x="0" y="0"/>
                    <a:pt x="0" y="673"/>
                    <a:pt x="454" y="673"/>
                  </a:cubicBezTo>
                  <a:lnTo>
                    <a:pt x="5803" y="673"/>
                  </a:lnTo>
                  <a:cubicBezTo>
                    <a:pt x="6257" y="673"/>
                    <a:pt x="6257" y="0"/>
                    <a:pt x="5803"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5686950" y="4117125"/>
              <a:ext cx="111450" cy="550575"/>
            </a:xfrm>
            <a:custGeom>
              <a:avLst/>
              <a:gdLst/>
              <a:ahLst/>
              <a:cxnLst/>
              <a:rect l="l" t="t" r="r" b="b"/>
              <a:pathLst>
                <a:path w="4458" h="22023" extrusionOk="0">
                  <a:moveTo>
                    <a:pt x="0" y="1"/>
                  </a:moveTo>
                  <a:lnTo>
                    <a:pt x="0" y="19798"/>
                  </a:lnTo>
                  <a:cubicBezTo>
                    <a:pt x="0" y="21024"/>
                    <a:pt x="1000" y="22023"/>
                    <a:pt x="2232" y="22023"/>
                  </a:cubicBezTo>
                  <a:cubicBezTo>
                    <a:pt x="3458" y="22023"/>
                    <a:pt x="4450" y="21024"/>
                    <a:pt x="4457" y="19798"/>
                  </a:cubicBezTo>
                  <a:lnTo>
                    <a:pt x="4457"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5706250" y="4299400"/>
              <a:ext cx="72825" cy="348125"/>
            </a:xfrm>
            <a:custGeom>
              <a:avLst/>
              <a:gdLst/>
              <a:ahLst/>
              <a:cxnLst/>
              <a:rect l="l" t="t" r="r" b="b"/>
              <a:pathLst>
                <a:path w="2913" h="13925" extrusionOk="0">
                  <a:moveTo>
                    <a:pt x="2913" y="1"/>
                  </a:moveTo>
                  <a:cubicBezTo>
                    <a:pt x="1942" y="8"/>
                    <a:pt x="986" y="1"/>
                    <a:pt x="1" y="36"/>
                  </a:cubicBezTo>
                  <a:lnTo>
                    <a:pt x="1" y="12507"/>
                  </a:lnTo>
                  <a:cubicBezTo>
                    <a:pt x="22" y="13294"/>
                    <a:pt x="667" y="13924"/>
                    <a:pt x="1460" y="13924"/>
                  </a:cubicBezTo>
                  <a:cubicBezTo>
                    <a:pt x="2247" y="13924"/>
                    <a:pt x="2892" y="13294"/>
                    <a:pt x="2913" y="12507"/>
                  </a:cubicBezTo>
                  <a:lnTo>
                    <a:pt x="2913"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5664450" y="4107225"/>
              <a:ext cx="156450" cy="16850"/>
            </a:xfrm>
            <a:custGeom>
              <a:avLst/>
              <a:gdLst/>
              <a:ahLst/>
              <a:cxnLst/>
              <a:rect l="l" t="t" r="r" b="b"/>
              <a:pathLst>
                <a:path w="6258" h="674" extrusionOk="0">
                  <a:moveTo>
                    <a:pt x="454" y="0"/>
                  </a:moveTo>
                  <a:cubicBezTo>
                    <a:pt x="1" y="0"/>
                    <a:pt x="1" y="673"/>
                    <a:pt x="454" y="673"/>
                  </a:cubicBezTo>
                  <a:lnTo>
                    <a:pt x="5811" y="673"/>
                  </a:lnTo>
                  <a:cubicBezTo>
                    <a:pt x="6257" y="673"/>
                    <a:pt x="6257" y="0"/>
                    <a:pt x="5811"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4821100" y="4185675"/>
              <a:ext cx="1146650" cy="621625"/>
            </a:xfrm>
            <a:custGeom>
              <a:avLst/>
              <a:gdLst/>
              <a:ahLst/>
              <a:cxnLst/>
              <a:rect l="l" t="t" r="r" b="b"/>
              <a:pathLst>
                <a:path w="45866" h="24865" extrusionOk="0">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4821100" y="4291075"/>
              <a:ext cx="1146650" cy="516225"/>
            </a:xfrm>
            <a:custGeom>
              <a:avLst/>
              <a:gdLst/>
              <a:ahLst/>
              <a:cxnLst/>
              <a:rect l="l" t="t" r="r" b="b"/>
              <a:pathLst>
                <a:path w="45866" h="20649" extrusionOk="0">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4853675" y="4198275"/>
              <a:ext cx="447850" cy="6575"/>
            </a:xfrm>
            <a:custGeom>
              <a:avLst/>
              <a:gdLst/>
              <a:ahLst/>
              <a:cxnLst/>
              <a:rect l="l" t="t" r="r" b="b"/>
              <a:pathLst>
                <a:path w="17914" h="263" extrusionOk="0">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50"/>
          <p:cNvSpPr txBox="1">
            <a:spLocks noGrp="1"/>
          </p:cNvSpPr>
          <p:nvPr>
            <p:ph type="ctrTitle" idx="4294967295"/>
          </p:nvPr>
        </p:nvSpPr>
        <p:spPr>
          <a:xfrm flipH="1">
            <a:off x="3953395" y="2990807"/>
            <a:ext cx="1237200" cy="4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MAY 04</a:t>
            </a:r>
            <a:endParaRPr>
              <a:solidFill>
                <a:schemeClr val="lt1"/>
              </a:solidFill>
            </a:endParaRPr>
          </a:p>
        </p:txBody>
      </p:sp>
      <p:sp>
        <p:nvSpPr>
          <p:cNvPr id="806" name="Google Shape;806;p5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sp>
        <p:nvSpPr>
          <p:cNvPr id="807" name="Google Shape;807;p50"/>
          <p:cNvSpPr txBox="1">
            <a:spLocks noGrp="1"/>
          </p:cNvSpPr>
          <p:nvPr>
            <p:ph type="subTitle" idx="4294967295"/>
          </p:nvPr>
        </p:nvSpPr>
        <p:spPr>
          <a:xfrm flipH="1">
            <a:off x="5717016" y="1896538"/>
            <a:ext cx="2114400" cy="648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Despite being red, Mars is actually a cold place</a:t>
            </a:r>
            <a:endParaRPr sz="1400"/>
          </a:p>
        </p:txBody>
      </p:sp>
      <p:sp>
        <p:nvSpPr>
          <p:cNvPr id="808" name="Google Shape;808;p50"/>
          <p:cNvSpPr txBox="1">
            <a:spLocks noGrp="1"/>
          </p:cNvSpPr>
          <p:nvPr>
            <p:ph type="ctrTitle" idx="4294967295"/>
          </p:nvPr>
        </p:nvSpPr>
        <p:spPr>
          <a:xfrm flipH="1">
            <a:off x="5717016" y="1509589"/>
            <a:ext cx="1560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809" name="Google Shape;809;p50"/>
          <p:cNvSpPr txBox="1">
            <a:spLocks noGrp="1"/>
          </p:cNvSpPr>
          <p:nvPr>
            <p:ph type="subTitle" idx="4294967295"/>
          </p:nvPr>
        </p:nvSpPr>
        <p:spPr>
          <a:xfrm flipH="1">
            <a:off x="1299104" y="1896538"/>
            <a:ext cx="2114400" cy="6150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t>Mercury is the closest planet to the Sun</a:t>
            </a:r>
            <a:endParaRPr sz="1400"/>
          </a:p>
        </p:txBody>
      </p:sp>
      <p:sp>
        <p:nvSpPr>
          <p:cNvPr id="810" name="Google Shape;810;p50"/>
          <p:cNvSpPr txBox="1">
            <a:spLocks noGrp="1"/>
          </p:cNvSpPr>
          <p:nvPr>
            <p:ph type="ctrTitle" idx="4294967295"/>
          </p:nvPr>
        </p:nvSpPr>
        <p:spPr>
          <a:xfrm flipH="1">
            <a:off x="1852904" y="1509589"/>
            <a:ext cx="15606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811" name="Google Shape;811;p50"/>
          <p:cNvSpPr txBox="1">
            <a:spLocks noGrp="1"/>
          </p:cNvSpPr>
          <p:nvPr>
            <p:ph type="subTitle" idx="4294967295"/>
          </p:nvPr>
        </p:nvSpPr>
        <p:spPr>
          <a:xfrm flipH="1">
            <a:off x="3526255" y="1896538"/>
            <a:ext cx="2114400" cy="648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Venus is the second planet from the Sun</a:t>
            </a:r>
            <a:endParaRPr sz="1400"/>
          </a:p>
        </p:txBody>
      </p:sp>
      <p:sp>
        <p:nvSpPr>
          <p:cNvPr id="812" name="Google Shape;812;p50"/>
          <p:cNvSpPr txBox="1">
            <a:spLocks noGrp="1"/>
          </p:cNvSpPr>
          <p:nvPr>
            <p:ph type="ctrTitle" idx="4294967295"/>
          </p:nvPr>
        </p:nvSpPr>
        <p:spPr>
          <a:xfrm flipH="1">
            <a:off x="3803155" y="1509589"/>
            <a:ext cx="15606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13" name="Google Shape;813;p50"/>
          <p:cNvSpPr txBox="1">
            <a:spLocks noGrp="1"/>
          </p:cNvSpPr>
          <p:nvPr>
            <p:ph type="ctrTitle" idx="4294967295"/>
          </p:nvPr>
        </p:nvSpPr>
        <p:spPr>
          <a:xfrm flipH="1">
            <a:off x="2176304" y="2990807"/>
            <a:ext cx="1237200" cy="45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APRIL 12</a:t>
            </a:r>
            <a:endParaRPr>
              <a:solidFill>
                <a:schemeClr val="lt1"/>
              </a:solidFill>
            </a:endParaRPr>
          </a:p>
        </p:txBody>
      </p:sp>
      <p:sp>
        <p:nvSpPr>
          <p:cNvPr id="814" name="Google Shape;814;p50"/>
          <p:cNvSpPr txBox="1">
            <a:spLocks noGrp="1"/>
          </p:cNvSpPr>
          <p:nvPr>
            <p:ph type="ctrTitle" idx="4294967295"/>
          </p:nvPr>
        </p:nvSpPr>
        <p:spPr>
          <a:xfrm flipH="1">
            <a:off x="5717016" y="2990794"/>
            <a:ext cx="1237200" cy="45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JUNE 23</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8"/>
        <p:cNvGrpSpPr/>
        <p:nvPr/>
      </p:nvGrpSpPr>
      <p:grpSpPr>
        <a:xfrm>
          <a:off x="0" y="0"/>
          <a:ext cx="0" cy="0"/>
          <a:chOff x="0" y="0"/>
          <a:chExt cx="0" cy="0"/>
        </a:xfrm>
      </p:grpSpPr>
      <p:sp>
        <p:nvSpPr>
          <p:cNvPr id="819" name="Google Shape;819;p51"/>
          <p:cNvSpPr txBox="1">
            <a:spLocks noGrp="1"/>
          </p:cNvSpPr>
          <p:nvPr>
            <p:ph type="title"/>
          </p:nvPr>
        </p:nvSpPr>
        <p:spPr>
          <a:xfrm>
            <a:off x="2426373"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sp>
        <p:nvSpPr>
          <p:cNvPr id="820" name="Google Shape;820;p51"/>
          <p:cNvSpPr/>
          <p:nvPr/>
        </p:nvSpPr>
        <p:spPr>
          <a:xfrm>
            <a:off x="3324600" y="3143250"/>
            <a:ext cx="2494800" cy="249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6087325" y="3143250"/>
            <a:ext cx="2494800" cy="249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383000" y="3143250"/>
            <a:ext cx="2494800" cy="249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txBox="1">
            <a:spLocks noGrp="1"/>
          </p:cNvSpPr>
          <p:nvPr>
            <p:ph type="subTitle" idx="4294967295"/>
          </p:nvPr>
        </p:nvSpPr>
        <p:spPr>
          <a:xfrm flipH="1">
            <a:off x="2468673" y="1197629"/>
            <a:ext cx="4217400" cy="110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4" name="Google Shape;824;p51"/>
          <p:cNvGrpSpPr/>
          <p:nvPr/>
        </p:nvGrpSpPr>
        <p:grpSpPr>
          <a:xfrm>
            <a:off x="2946557" y="2044531"/>
            <a:ext cx="3256598" cy="2558967"/>
            <a:chOff x="4147875" y="986011"/>
            <a:chExt cx="3842140" cy="3019074"/>
          </a:xfrm>
        </p:grpSpPr>
        <p:sp>
          <p:nvSpPr>
            <p:cNvPr id="825" name="Google Shape;825;p51"/>
            <p:cNvSpPr/>
            <p:nvPr/>
          </p:nvSpPr>
          <p:spPr>
            <a:xfrm>
              <a:off x="5591742" y="3553821"/>
              <a:ext cx="954407" cy="419279"/>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5619445" y="3553821"/>
              <a:ext cx="849745" cy="335160"/>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5520135" y="3939716"/>
              <a:ext cx="1097573" cy="65369"/>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4147875" y="1157727"/>
              <a:ext cx="3842140" cy="2479534"/>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4147875" y="986011"/>
              <a:ext cx="3842140" cy="2359231"/>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351050" y="1150770"/>
              <a:ext cx="3435791" cy="1934437"/>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6008800" y="3421088"/>
              <a:ext cx="120300" cy="12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2" name="Google Shape;832;p51"/>
          <p:cNvPicPr preferRelativeResize="0"/>
          <p:nvPr/>
        </p:nvPicPr>
        <p:blipFill rotWithShape="1">
          <a:blip r:embed="rId4">
            <a:alphaModFix/>
          </a:blip>
          <a:srcRect/>
          <a:stretch/>
        </p:blipFill>
        <p:spPr>
          <a:xfrm>
            <a:off x="3111633" y="2180929"/>
            <a:ext cx="2926680" cy="1646063"/>
          </a:xfrm>
          <a:prstGeom prst="rect">
            <a:avLst/>
          </a:prstGeom>
          <a:noFill/>
          <a:ln>
            <a:noFill/>
          </a:ln>
        </p:spPr>
      </p:pic>
      <p:grpSp>
        <p:nvGrpSpPr>
          <p:cNvPr id="833" name="Google Shape;833;p51"/>
          <p:cNvGrpSpPr/>
          <p:nvPr/>
        </p:nvGrpSpPr>
        <p:grpSpPr>
          <a:xfrm>
            <a:off x="6862130" y="2875481"/>
            <a:ext cx="945191" cy="1728011"/>
            <a:chOff x="6417224" y="2247097"/>
            <a:chExt cx="951950" cy="1740368"/>
          </a:xfrm>
        </p:grpSpPr>
        <p:sp>
          <p:nvSpPr>
            <p:cNvPr id="834" name="Google Shape;834;p51"/>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6785429"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1" name="Google Shape;841;p51"/>
          <p:cNvPicPr preferRelativeResize="0"/>
          <p:nvPr/>
        </p:nvPicPr>
        <p:blipFill rotWithShape="1">
          <a:blip r:embed="rId5">
            <a:alphaModFix/>
          </a:blip>
          <a:srcRect l="-10" b="-4460"/>
          <a:stretch/>
        </p:blipFill>
        <p:spPr>
          <a:xfrm>
            <a:off x="6926207" y="2962425"/>
            <a:ext cx="817047" cy="1517155"/>
          </a:xfrm>
          <a:prstGeom prst="rect">
            <a:avLst/>
          </a:prstGeom>
          <a:noFill/>
          <a:ln>
            <a:noFill/>
          </a:ln>
        </p:spPr>
      </p:pic>
      <p:grpSp>
        <p:nvGrpSpPr>
          <p:cNvPr id="842" name="Google Shape;842;p51"/>
          <p:cNvGrpSpPr/>
          <p:nvPr/>
        </p:nvGrpSpPr>
        <p:grpSpPr>
          <a:xfrm>
            <a:off x="1000418" y="2721486"/>
            <a:ext cx="1417013" cy="1882019"/>
            <a:chOff x="3580725" y="2020075"/>
            <a:chExt cx="1344925" cy="1786275"/>
          </a:xfrm>
        </p:grpSpPr>
        <p:sp>
          <p:nvSpPr>
            <p:cNvPr id="843" name="Google Shape;843;p51"/>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1"/>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1"/>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1"/>
            <p:cNvSpPr/>
            <p:nvPr/>
          </p:nvSpPr>
          <p:spPr>
            <a:xfrm>
              <a:off x="4237099"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1"/>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8" name="Google Shape;848;p51"/>
          <p:cNvPicPr preferRelativeResize="0"/>
          <p:nvPr/>
        </p:nvPicPr>
        <p:blipFill rotWithShape="1">
          <a:blip r:embed="rId6">
            <a:alphaModFix/>
          </a:blip>
          <a:srcRect t="108" b="1096"/>
          <a:stretch/>
        </p:blipFill>
        <p:spPr>
          <a:xfrm>
            <a:off x="1097229" y="2805433"/>
            <a:ext cx="1219768" cy="16074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
        <p:nvSpPr>
          <p:cNvPr id="853" name="Google Shape;853;p5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854" name="Google Shape;854;p5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855" name="Google Shape;855;p52"/>
          <p:cNvSpPr txBox="1"/>
          <p:nvPr/>
        </p:nvSpPr>
        <p:spPr>
          <a:xfrm>
            <a:off x="630279" y="4347049"/>
            <a:ext cx="2318100" cy="46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56" name="Google Shape;856;p52"/>
          <p:cNvGrpSpPr/>
          <p:nvPr/>
        </p:nvGrpSpPr>
        <p:grpSpPr>
          <a:xfrm>
            <a:off x="1630373" y="2805445"/>
            <a:ext cx="332275" cy="332275"/>
            <a:chOff x="1379798" y="1723250"/>
            <a:chExt cx="397887" cy="397887"/>
          </a:xfrm>
        </p:grpSpPr>
        <p:sp>
          <p:nvSpPr>
            <p:cNvPr id="857" name="Google Shape;857;p5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2"/>
          <p:cNvGrpSpPr/>
          <p:nvPr/>
        </p:nvGrpSpPr>
        <p:grpSpPr>
          <a:xfrm>
            <a:off x="719999" y="2805445"/>
            <a:ext cx="332292" cy="332275"/>
            <a:chOff x="266768" y="1721375"/>
            <a:chExt cx="397907" cy="397887"/>
          </a:xfrm>
        </p:grpSpPr>
        <p:sp>
          <p:nvSpPr>
            <p:cNvPr id="862" name="Google Shape;862;p5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2"/>
          <p:cNvGrpSpPr/>
          <p:nvPr/>
        </p:nvGrpSpPr>
        <p:grpSpPr>
          <a:xfrm>
            <a:off x="1175203" y="2805445"/>
            <a:ext cx="332258" cy="332275"/>
            <a:chOff x="864491" y="1723250"/>
            <a:chExt cx="397866" cy="397887"/>
          </a:xfrm>
        </p:grpSpPr>
        <p:sp>
          <p:nvSpPr>
            <p:cNvPr id="865" name="Google Shape;865;p5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1"/>
        <p:cNvGrpSpPr/>
        <p:nvPr/>
      </p:nvGrpSpPr>
      <p:grpSpPr>
        <a:xfrm>
          <a:off x="0" y="0"/>
          <a:ext cx="0" cy="0"/>
          <a:chOff x="0" y="0"/>
          <a:chExt cx="0" cy="0"/>
        </a:xfrm>
      </p:grpSpPr>
      <p:sp>
        <p:nvSpPr>
          <p:cNvPr id="872" name="Google Shape;872;p53"/>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CHEMISTRY ICONS</a:t>
            </a:r>
            <a:endParaRPr/>
          </a:p>
        </p:txBody>
      </p:sp>
      <p:grpSp>
        <p:nvGrpSpPr>
          <p:cNvPr id="873" name="Google Shape;873;p53"/>
          <p:cNvGrpSpPr/>
          <p:nvPr/>
        </p:nvGrpSpPr>
        <p:grpSpPr>
          <a:xfrm>
            <a:off x="5312813" y="2726950"/>
            <a:ext cx="367950" cy="367850"/>
            <a:chOff x="5372225" y="1935900"/>
            <a:chExt cx="367950" cy="367850"/>
          </a:xfrm>
        </p:grpSpPr>
        <p:sp>
          <p:nvSpPr>
            <p:cNvPr id="874" name="Google Shape;874;p53"/>
            <p:cNvSpPr/>
            <p:nvPr/>
          </p:nvSpPr>
          <p:spPr>
            <a:xfrm>
              <a:off x="5397950" y="1935900"/>
              <a:ext cx="316400" cy="258175"/>
            </a:xfrm>
            <a:custGeom>
              <a:avLst/>
              <a:gdLst/>
              <a:ahLst/>
              <a:cxnLst/>
              <a:rect l="l" t="t" r="r" b="b"/>
              <a:pathLst>
                <a:path w="12656" h="10327" extrusionOk="0">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5" name="Google Shape;875;p53"/>
            <p:cNvSpPr/>
            <p:nvPr/>
          </p:nvSpPr>
          <p:spPr>
            <a:xfrm>
              <a:off x="5372225" y="2215300"/>
              <a:ext cx="367950" cy="88450"/>
            </a:xfrm>
            <a:custGeom>
              <a:avLst/>
              <a:gdLst/>
              <a:ahLst/>
              <a:cxnLst/>
              <a:rect l="l" t="t" r="r" b="b"/>
              <a:pathLst>
                <a:path w="14718" h="3538" extrusionOk="0">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6" name="Google Shape;876;p53"/>
          <p:cNvGrpSpPr/>
          <p:nvPr/>
        </p:nvGrpSpPr>
        <p:grpSpPr>
          <a:xfrm>
            <a:off x="4095400" y="2174750"/>
            <a:ext cx="323600" cy="367850"/>
            <a:chOff x="4095400" y="2174750"/>
            <a:chExt cx="323600" cy="367850"/>
          </a:xfrm>
        </p:grpSpPr>
        <p:sp>
          <p:nvSpPr>
            <p:cNvPr id="877" name="Google Shape;877;p53"/>
            <p:cNvSpPr/>
            <p:nvPr/>
          </p:nvSpPr>
          <p:spPr>
            <a:xfrm>
              <a:off x="4097750" y="2174750"/>
              <a:ext cx="318900" cy="258275"/>
            </a:xfrm>
            <a:custGeom>
              <a:avLst/>
              <a:gdLst/>
              <a:ahLst/>
              <a:cxnLst/>
              <a:rect l="l" t="t" r="r" b="b"/>
              <a:pathLst>
                <a:path w="12756" h="10331" extrusionOk="0">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8" name="Google Shape;878;p53"/>
            <p:cNvSpPr/>
            <p:nvPr/>
          </p:nvSpPr>
          <p:spPr>
            <a:xfrm>
              <a:off x="4095400" y="2454175"/>
              <a:ext cx="323600" cy="88425"/>
            </a:xfrm>
            <a:custGeom>
              <a:avLst/>
              <a:gdLst/>
              <a:ahLst/>
              <a:cxnLst/>
              <a:rect l="l" t="t" r="r" b="b"/>
              <a:pathLst>
                <a:path w="12944" h="3537" extrusionOk="0">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9" name="Google Shape;879;p53"/>
          <p:cNvGrpSpPr/>
          <p:nvPr/>
        </p:nvGrpSpPr>
        <p:grpSpPr>
          <a:xfrm>
            <a:off x="4681563" y="2726950"/>
            <a:ext cx="387550" cy="367900"/>
            <a:chOff x="4735225" y="1935900"/>
            <a:chExt cx="387550" cy="367900"/>
          </a:xfrm>
        </p:grpSpPr>
        <p:sp>
          <p:nvSpPr>
            <p:cNvPr id="880" name="Google Shape;880;p53"/>
            <p:cNvSpPr/>
            <p:nvPr/>
          </p:nvSpPr>
          <p:spPr>
            <a:xfrm>
              <a:off x="4807375" y="2101825"/>
              <a:ext cx="99175" cy="135625"/>
            </a:xfrm>
            <a:custGeom>
              <a:avLst/>
              <a:gdLst/>
              <a:ahLst/>
              <a:cxnLst/>
              <a:rect l="l" t="t" r="r" b="b"/>
              <a:pathLst>
                <a:path w="3967" h="5425" extrusionOk="0">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1" name="Google Shape;881;p53"/>
            <p:cNvSpPr/>
            <p:nvPr/>
          </p:nvSpPr>
          <p:spPr>
            <a:xfrm>
              <a:off x="4896075" y="2087975"/>
              <a:ext cx="74425" cy="63700"/>
            </a:xfrm>
            <a:custGeom>
              <a:avLst/>
              <a:gdLst/>
              <a:ahLst/>
              <a:cxnLst/>
              <a:rect l="l" t="t" r="r" b="b"/>
              <a:pathLst>
                <a:path w="2977" h="2548" extrusionOk="0">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2" name="Google Shape;882;p53"/>
            <p:cNvSpPr/>
            <p:nvPr/>
          </p:nvSpPr>
          <p:spPr>
            <a:xfrm>
              <a:off x="4735225" y="1935900"/>
              <a:ext cx="387550" cy="367900"/>
            </a:xfrm>
            <a:custGeom>
              <a:avLst/>
              <a:gdLst/>
              <a:ahLst/>
              <a:cxnLst/>
              <a:rect l="l" t="t" r="r" b="b"/>
              <a:pathLst>
                <a:path w="15502" h="14716" extrusionOk="0">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53"/>
            <p:cNvSpPr/>
            <p:nvPr/>
          </p:nvSpPr>
          <p:spPr>
            <a:xfrm>
              <a:off x="4858950" y="1996000"/>
              <a:ext cx="159400" cy="49200"/>
            </a:xfrm>
            <a:custGeom>
              <a:avLst/>
              <a:gdLst/>
              <a:ahLst/>
              <a:cxnLst/>
              <a:rect l="l" t="t" r="r" b="b"/>
              <a:pathLst>
                <a:path w="6376" h="1968" extrusionOk="0">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4" name="Google Shape;884;p53"/>
            <p:cNvSpPr/>
            <p:nvPr/>
          </p:nvSpPr>
          <p:spPr>
            <a:xfrm>
              <a:off x="4970750" y="2101825"/>
              <a:ext cx="99175" cy="135625"/>
            </a:xfrm>
            <a:custGeom>
              <a:avLst/>
              <a:gdLst/>
              <a:ahLst/>
              <a:cxnLst/>
              <a:rect l="l" t="t" r="r" b="b"/>
              <a:pathLst>
                <a:path w="3967" h="5425" extrusionOk="0">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85" name="Google Shape;885;p53"/>
          <p:cNvGrpSpPr/>
          <p:nvPr/>
        </p:nvGrpSpPr>
        <p:grpSpPr>
          <a:xfrm>
            <a:off x="1004600" y="2174750"/>
            <a:ext cx="364250" cy="367950"/>
            <a:chOff x="1068550" y="1383700"/>
            <a:chExt cx="364250" cy="367950"/>
          </a:xfrm>
        </p:grpSpPr>
        <p:sp>
          <p:nvSpPr>
            <p:cNvPr id="886" name="Google Shape;886;p53"/>
            <p:cNvSpPr/>
            <p:nvPr/>
          </p:nvSpPr>
          <p:spPr>
            <a:xfrm>
              <a:off x="1154325" y="1383700"/>
              <a:ext cx="192775" cy="196475"/>
            </a:xfrm>
            <a:custGeom>
              <a:avLst/>
              <a:gdLst/>
              <a:ahLst/>
              <a:cxnLst/>
              <a:rect l="l" t="t" r="r" b="b"/>
              <a:pathLst>
                <a:path w="7711" h="7859" extrusionOk="0">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7" name="Google Shape;887;p53"/>
            <p:cNvSpPr/>
            <p:nvPr/>
          </p:nvSpPr>
          <p:spPr>
            <a:xfrm>
              <a:off x="1218000" y="1455550"/>
              <a:ext cx="65425" cy="75575"/>
            </a:xfrm>
            <a:custGeom>
              <a:avLst/>
              <a:gdLst/>
              <a:ahLst/>
              <a:cxnLst/>
              <a:rect l="l" t="t" r="r" b="b"/>
              <a:pathLst>
                <a:path w="2617" h="3023" extrusionOk="0">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8" name="Google Shape;888;p53"/>
            <p:cNvSpPr/>
            <p:nvPr/>
          </p:nvSpPr>
          <p:spPr>
            <a:xfrm>
              <a:off x="1132200" y="1604125"/>
              <a:ext cx="65450" cy="75575"/>
            </a:xfrm>
            <a:custGeom>
              <a:avLst/>
              <a:gdLst/>
              <a:ahLst/>
              <a:cxnLst/>
              <a:rect l="l" t="t" r="r" b="b"/>
              <a:pathLst>
                <a:path w="2618" h="3023" extrusionOk="0">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9" name="Google Shape;889;p53"/>
            <p:cNvSpPr/>
            <p:nvPr/>
          </p:nvSpPr>
          <p:spPr>
            <a:xfrm>
              <a:off x="1261275" y="1542900"/>
              <a:ext cx="171525" cy="208675"/>
            </a:xfrm>
            <a:custGeom>
              <a:avLst/>
              <a:gdLst/>
              <a:ahLst/>
              <a:cxnLst/>
              <a:rect l="l" t="t" r="r" b="b"/>
              <a:pathLst>
                <a:path w="6861" h="8347" extrusionOk="0">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0" name="Google Shape;890;p53"/>
            <p:cNvSpPr/>
            <p:nvPr/>
          </p:nvSpPr>
          <p:spPr>
            <a:xfrm>
              <a:off x="1303775" y="1604125"/>
              <a:ext cx="65450" cy="75575"/>
            </a:xfrm>
            <a:custGeom>
              <a:avLst/>
              <a:gdLst/>
              <a:ahLst/>
              <a:cxnLst/>
              <a:rect l="l" t="t" r="r" b="b"/>
              <a:pathLst>
                <a:path w="2618" h="3023" extrusionOk="0">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1" name="Google Shape;891;p53"/>
            <p:cNvSpPr/>
            <p:nvPr/>
          </p:nvSpPr>
          <p:spPr>
            <a:xfrm>
              <a:off x="1068550" y="1542900"/>
              <a:ext cx="171600" cy="208750"/>
            </a:xfrm>
            <a:custGeom>
              <a:avLst/>
              <a:gdLst/>
              <a:ahLst/>
              <a:cxnLst/>
              <a:rect l="l" t="t" r="r" b="b"/>
              <a:pathLst>
                <a:path w="6864" h="8350" extrusionOk="0">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2" name="Google Shape;892;p53"/>
          <p:cNvGrpSpPr/>
          <p:nvPr/>
        </p:nvGrpSpPr>
        <p:grpSpPr>
          <a:xfrm>
            <a:off x="4067850" y="2726925"/>
            <a:ext cx="378700" cy="368025"/>
            <a:chOff x="4131800" y="1935875"/>
            <a:chExt cx="378700" cy="368025"/>
          </a:xfrm>
        </p:grpSpPr>
        <p:sp>
          <p:nvSpPr>
            <p:cNvPr id="893" name="Google Shape;893;p53"/>
            <p:cNvSpPr/>
            <p:nvPr/>
          </p:nvSpPr>
          <p:spPr>
            <a:xfrm>
              <a:off x="4225550" y="2004225"/>
              <a:ext cx="191100" cy="232350"/>
            </a:xfrm>
            <a:custGeom>
              <a:avLst/>
              <a:gdLst/>
              <a:ahLst/>
              <a:cxnLst/>
              <a:rect l="l" t="t" r="r" b="b"/>
              <a:pathLst>
                <a:path w="7644" h="9294" extrusionOk="0">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4" name="Google Shape;894;p53"/>
            <p:cNvSpPr/>
            <p:nvPr/>
          </p:nvSpPr>
          <p:spPr>
            <a:xfrm>
              <a:off x="4131825" y="1935875"/>
              <a:ext cx="145025" cy="132325"/>
            </a:xfrm>
            <a:custGeom>
              <a:avLst/>
              <a:gdLst/>
              <a:ahLst/>
              <a:cxnLst/>
              <a:rect l="l" t="t" r="r" b="b"/>
              <a:pathLst>
                <a:path w="5801" h="5293" extrusionOk="0">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5" name="Google Shape;895;p53"/>
            <p:cNvSpPr/>
            <p:nvPr/>
          </p:nvSpPr>
          <p:spPr>
            <a:xfrm>
              <a:off x="4365450" y="1935875"/>
              <a:ext cx="145050" cy="132300"/>
            </a:xfrm>
            <a:custGeom>
              <a:avLst/>
              <a:gdLst/>
              <a:ahLst/>
              <a:cxnLst/>
              <a:rect l="l" t="t" r="r" b="b"/>
              <a:pathLst>
                <a:path w="5802" h="5292" extrusionOk="0">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6" name="Google Shape;896;p53"/>
            <p:cNvSpPr/>
            <p:nvPr/>
          </p:nvSpPr>
          <p:spPr>
            <a:xfrm>
              <a:off x="4131800" y="2163225"/>
              <a:ext cx="145925" cy="140575"/>
            </a:xfrm>
            <a:custGeom>
              <a:avLst/>
              <a:gdLst/>
              <a:ahLst/>
              <a:cxnLst/>
              <a:rect l="l" t="t" r="r" b="b"/>
              <a:pathLst>
                <a:path w="5837" h="5623" extrusionOk="0">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7" name="Google Shape;897;p53"/>
            <p:cNvSpPr/>
            <p:nvPr/>
          </p:nvSpPr>
          <p:spPr>
            <a:xfrm>
              <a:off x="4364475" y="2163225"/>
              <a:ext cx="145925" cy="140675"/>
            </a:xfrm>
            <a:custGeom>
              <a:avLst/>
              <a:gdLst/>
              <a:ahLst/>
              <a:cxnLst/>
              <a:rect l="l" t="t" r="r" b="b"/>
              <a:pathLst>
                <a:path w="5837" h="5627" extrusionOk="0">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98" name="Google Shape;898;p53"/>
          <p:cNvGrpSpPr/>
          <p:nvPr/>
        </p:nvGrpSpPr>
        <p:grpSpPr>
          <a:xfrm>
            <a:off x="4147563" y="3336350"/>
            <a:ext cx="219275" cy="367850"/>
            <a:chOff x="4236675" y="2545300"/>
            <a:chExt cx="219275" cy="367850"/>
          </a:xfrm>
        </p:grpSpPr>
        <p:sp>
          <p:nvSpPr>
            <p:cNvPr id="899" name="Google Shape;899;p53"/>
            <p:cNvSpPr/>
            <p:nvPr/>
          </p:nvSpPr>
          <p:spPr>
            <a:xfrm>
              <a:off x="4279075" y="2545300"/>
              <a:ext cx="134350" cy="67200"/>
            </a:xfrm>
            <a:custGeom>
              <a:avLst/>
              <a:gdLst/>
              <a:ahLst/>
              <a:cxnLst/>
              <a:rect l="l" t="t" r="r" b="b"/>
              <a:pathLst>
                <a:path w="5374" h="2688" extrusionOk="0">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0" name="Google Shape;900;p53"/>
            <p:cNvSpPr/>
            <p:nvPr/>
          </p:nvSpPr>
          <p:spPr>
            <a:xfrm>
              <a:off x="4236675" y="2633425"/>
              <a:ext cx="219275" cy="279725"/>
            </a:xfrm>
            <a:custGeom>
              <a:avLst/>
              <a:gdLst/>
              <a:ahLst/>
              <a:cxnLst/>
              <a:rect l="l" t="t" r="r" b="b"/>
              <a:pathLst>
                <a:path w="8771" h="11189" extrusionOk="0">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1" name="Google Shape;901;p53"/>
            <p:cNvSpPr/>
            <p:nvPr/>
          </p:nvSpPr>
          <p:spPr>
            <a:xfrm>
              <a:off x="4311625" y="2739800"/>
              <a:ext cx="69350" cy="92050"/>
            </a:xfrm>
            <a:custGeom>
              <a:avLst/>
              <a:gdLst/>
              <a:ahLst/>
              <a:cxnLst/>
              <a:rect l="l" t="t" r="r" b="b"/>
              <a:pathLst>
                <a:path w="2774" h="3682" extrusionOk="0">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02" name="Google Shape;902;p53"/>
          <p:cNvSpPr/>
          <p:nvPr/>
        </p:nvSpPr>
        <p:spPr>
          <a:xfrm>
            <a:off x="3459975" y="2726950"/>
            <a:ext cx="369500" cy="367850"/>
          </a:xfrm>
          <a:custGeom>
            <a:avLst/>
            <a:gdLst/>
            <a:ahLst/>
            <a:cxnLst/>
            <a:rect l="l" t="t" r="r" b="b"/>
            <a:pathLst>
              <a:path w="14780" h="14714" extrusionOk="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03" name="Google Shape;903;p53"/>
          <p:cNvGrpSpPr/>
          <p:nvPr/>
        </p:nvGrpSpPr>
        <p:grpSpPr>
          <a:xfrm>
            <a:off x="2232875" y="1622850"/>
            <a:ext cx="370275" cy="367200"/>
            <a:chOff x="2296825" y="831800"/>
            <a:chExt cx="370275" cy="367200"/>
          </a:xfrm>
        </p:grpSpPr>
        <p:sp>
          <p:nvSpPr>
            <p:cNvPr id="904" name="Google Shape;904;p53"/>
            <p:cNvSpPr/>
            <p:nvPr/>
          </p:nvSpPr>
          <p:spPr>
            <a:xfrm>
              <a:off x="2296825" y="997750"/>
              <a:ext cx="370275" cy="201250"/>
            </a:xfrm>
            <a:custGeom>
              <a:avLst/>
              <a:gdLst/>
              <a:ahLst/>
              <a:cxnLst/>
              <a:rect l="l" t="t" r="r" b="b"/>
              <a:pathLst>
                <a:path w="14811" h="8050" extrusionOk="0">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5" name="Google Shape;905;p53"/>
            <p:cNvSpPr/>
            <p:nvPr/>
          </p:nvSpPr>
          <p:spPr>
            <a:xfrm>
              <a:off x="2405025" y="831800"/>
              <a:ext cx="153975" cy="144825"/>
            </a:xfrm>
            <a:custGeom>
              <a:avLst/>
              <a:gdLst/>
              <a:ahLst/>
              <a:cxnLst/>
              <a:rect l="l" t="t" r="r" b="b"/>
              <a:pathLst>
                <a:path w="6159" h="5793" extrusionOk="0">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06" name="Google Shape;906;p53"/>
          <p:cNvGrpSpPr/>
          <p:nvPr/>
        </p:nvGrpSpPr>
        <p:grpSpPr>
          <a:xfrm>
            <a:off x="2844413" y="2790600"/>
            <a:ext cx="367850" cy="304200"/>
            <a:chOff x="2902025" y="1999550"/>
            <a:chExt cx="367850" cy="304200"/>
          </a:xfrm>
        </p:grpSpPr>
        <p:sp>
          <p:nvSpPr>
            <p:cNvPr id="907" name="Google Shape;907;p53"/>
            <p:cNvSpPr/>
            <p:nvPr/>
          </p:nvSpPr>
          <p:spPr>
            <a:xfrm>
              <a:off x="2902025" y="2112725"/>
              <a:ext cx="367850" cy="113225"/>
            </a:xfrm>
            <a:custGeom>
              <a:avLst/>
              <a:gdLst/>
              <a:ahLst/>
              <a:cxnLst/>
              <a:rect l="l" t="t" r="r" b="b"/>
              <a:pathLst>
                <a:path w="14714" h="4529" extrusionOk="0">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8" name="Google Shape;908;p53"/>
            <p:cNvSpPr/>
            <p:nvPr/>
          </p:nvSpPr>
          <p:spPr>
            <a:xfrm>
              <a:off x="2902025" y="2247175"/>
              <a:ext cx="367850" cy="56575"/>
            </a:xfrm>
            <a:custGeom>
              <a:avLst/>
              <a:gdLst/>
              <a:ahLst/>
              <a:cxnLst/>
              <a:rect l="l" t="t" r="r" b="b"/>
              <a:pathLst>
                <a:path w="14714" h="2263" extrusionOk="0">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9" name="Google Shape;909;p53"/>
            <p:cNvSpPr/>
            <p:nvPr/>
          </p:nvSpPr>
          <p:spPr>
            <a:xfrm>
              <a:off x="2933900" y="1999550"/>
              <a:ext cx="304200" cy="92050"/>
            </a:xfrm>
            <a:custGeom>
              <a:avLst/>
              <a:gdLst/>
              <a:ahLst/>
              <a:cxnLst/>
              <a:rect l="l" t="t" r="r" b="b"/>
              <a:pathLst>
                <a:path w="12168" h="3682" extrusionOk="0">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0" name="Google Shape;910;p53"/>
          <p:cNvGrpSpPr/>
          <p:nvPr/>
        </p:nvGrpSpPr>
        <p:grpSpPr>
          <a:xfrm>
            <a:off x="2932888" y="3336250"/>
            <a:ext cx="190900" cy="367950"/>
            <a:chOff x="3010925" y="2545200"/>
            <a:chExt cx="190900" cy="367950"/>
          </a:xfrm>
        </p:grpSpPr>
        <p:sp>
          <p:nvSpPr>
            <p:cNvPr id="911" name="Google Shape;911;p53"/>
            <p:cNvSpPr/>
            <p:nvPr/>
          </p:nvSpPr>
          <p:spPr>
            <a:xfrm>
              <a:off x="3010925" y="2619475"/>
              <a:ext cx="190900" cy="84950"/>
            </a:xfrm>
            <a:custGeom>
              <a:avLst/>
              <a:gdLst/>
              <a:ahLst/>
              <a:cxnLst/>
              <a:rect l="l" t="t" r="r" b="b"/>
              <a:pathLst>
                <a:path w="7636" h="3398" extrusionOk="0">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2" name="Google Shape;912;p53"/>
            <p:cNvSpPr/>
            <p:nvPr/>
          </p:nvSpPr>
          <p:spPr>
            <a:xfrm>
              <a:off x="3053325" y="2725650"/>
              <a:ext cx="106100" cy="187500"/>
            </a:xfrm>
            <a:custGeom>
              <a:avLst/>
              <a:gdLst/>
              <a:ahLst/>
              <a:cxnLst/>
              <a:rect l="l" t="t" r="r" b="b"/>
              <a:pathLst>
                <a:path w="4244" h="7500" extrusionOk="0">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3" name="Google Shape;913;p53"/>
            <p:cNvSpPr/>
            <p:nvPr/>
          </p:nvSpPr>
          <p:spPr>
            <a:xfrm>
              <a:off x="3039500" y="2545200"/>
              <a:ext cx="134450" cy="53150"/>
            </a:xfrm>
            <a:custGeom>
              <a:avLst/>
              <a:gdLst/>
              <a:ahLst/>
              <a:cxnLst/>
              <a:rect l="l" t="t" r="r" b="b"/>
              <a:pathLst>
                <a:path w="5378" h="2126" extrusionOk="0">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4" name="Google Shape;914;p53"/>
          <p:cNvGrpSpPr/>
          <p:nvPr/>
        </p:nvGrpSpPr>
        <p:grpSpPr>
          <a:xfrm>
            <a:off x="2220575" y="2833100"/>
            <a:ext cx="367850" cy="261700"/>
            <a:chOff x="2284525" y="2042050"/>
            <a:chExt cx="367850" cy="261700"/>
          </a:xfrm>
        </p:grpSpPr>
        <p:sp>
          <p:nvSpPr>
            <p:cNvPr id="915" name="Google Shape;915;p53"/>
            <p:cNvSpPr/>
            <p:nvPr/>
          </p:nvSpPr>
          <p:spPr>
            <a:xfrm>
              <a:off x="2348200" y="2105725"/>
              <a:ext cx="240525" cy="60075"/>
            </a:xfrm>
            <a:custGeom>
              <a:avLst/>
              <a:gdLst/>
              <a:ahLst/>
              <a:cxnLst/>
              <a:rect l="l" t="t" r="r" b="b"/>
              <a:pathLst>
                <a:path w="9621" h="2403" extrusionOk="0">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6" name="Google Shape;916;p53"/>
            <p:cNvSpPr/>
            <p:nvPr/>
          </p:nvSpPr>
          <p:spPr>
            <a:xfrm>
              <a:off x="2284525" y="2042050"/>
              <a:ext cx="367850" cy="261700"/>
            </a:xfrm>
            <a:custGeom>
              <a:avLst/>
              <a:gdLst/>
              <a:ahLst/>
              <a:cxnLst/>
              <a:rect l="l" t="t" r="r" b="b"/>
              <a:pathLst>
                <a:path w="14714" h="10468" extrusionOk="0">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7" name="Google Shape;917;p53"/>
            <p:cNvSpPr/>
            <p:nvPr/>
          </p:nvSpPr>
          <p:spPr>
            <a:xfrm>
              <a:off x="2348200" y="2149000"/>
              <a:ext cx="240525" cy="55700"/>
            </a:xfrm>
            <a:custGeom>
              <a:avLst/>
              <a:gdLst/>
              <a:ahLst/>
              <a:cxnLst/>
              <a:rect l="l" t="t" r="r" b="b"/>
              <a:pathLst>
                <a:path w="9621" h="2228" extrusionOk="0">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8" name="Google Shape;918;p53"/>
          <p:cNvGrpSpPr/>
          <p:nvPr/>
        </p:nvGrpSpPr>
        <p:grpSpPr>
          <a:xfrm>
            <a:off x="5340700" y="2174775"/>
            <a:ext cx="312175" cy="367825"/>
            <a:chOff x="5433650" y="1383725"/>
            <a:chExt cx="312175" cy="367825"/>
          </a:xfrm>
        </p:grpSpPr>
        <p:sp>
          <p:nvSpPr>
            <p:cNvPr id="919" name="Google Shape;919;p53"/>
            <p:cNvSpPr/>
            <p:nvPr/>
          </p:nvSpPr>
          <p:spPr>
            <a:xfrm>
              <a:off x="5636225" y="1487250"/>
              <a:ext cx="78600" cy="42925"/>
            </a:xfrm>
            <a:custGeom>
              <a:avLst/>
              <a:gdLst/>
              <a:ahLst/>
              <a:cxnLst/>
              <a:rect l="l" t="t" r="r" b="b"/>
              <a:pathLst>
                <a:path w="3144" h="1717" extrusionOk="0">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0" name="Google Shape;920;p53"/>
            <p:cNvSpPr/>
            <p:nvPr/>
          </p:nvSpPr>
          <p:spPr>
            <a:xfrm>
              <a:off x="5464750" y="1487250"/>
              <a:ext cx="78700" cy="42925"/>
            </a:xfrm>
            <a:custGeom>
              <a:avLst/>
              <a:gdLst/>
              <a:ahLst/>
              <a:cxnLst/>
              <a:rect l="l" t="t" r="r" b="b"/>
              <a:pathLst>
                <a:path w="3148" h="1717" extrusionOk="0">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1" name="Google Shape;921;p53"/>
            <p:cNvSpPr/>
            <p:nvPr/>
          </p:nvSpPr>
          <p:spPr>
            <a:xfrm>
              <a:off x="5464850" y="1551575"/>
              <a:ext cx="249975" cy="199975"/>
            </a:xfrm>
            <a:custGeom>
              <a:avLst/>
              <a:gdLst/>
              <a:ahLst/>
              <a:cxnLst/>
              <a:rect l="l" t="t" r="r" b="b"/>
              <a:pathLst>
                <a:path w="9999" h="7999" extrusionOk="0">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2" name="Google Shape;922;p53"/>
            <p:cNvSpPr/>
            <p:nvPr/>
          </p:nvSpPr>
          <p:spPr>
            <a:xfrm>
              <a:off x="5463375" y="1437250"/>
              <a:ext cx="81425" cy="30450"/>
            </a:xfrm>
            <a:custGeom>
              <a:avLst/>
              <a:gdLst/>
              <a:ahLst/>
              <a:cxnLst/>
              <a:rect l="l" t="t" r="r" b="b"/>
              <a:pathLst>
                <a:path w="3257" h="1218" extrusionOk="0">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3" name="Google Shape;923;p53"/>
            <p:cNvSpPr/>
            <p:nvPr/>
          </p:nvSpPr>
          <p:spPr>
            <a:xfrm>
              <a:off x="5433650" y="1383725"/>
              <a:ext cx="140800" cy="39350"/>
            </a:xfrm>
            <a:custGeom>
              <a:avLst/>
              <a:gdLst/>
              <a:ahLst/>
              <a:cxnLst/>
              <a:rect l="l" t="t" r="r" b="b"/>
              <a:pathLst>
                <a:path w="5632" h="1574" extrusionOk="0">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4" name="Google Shape;924;p53"/>
            <p:cNvSpPr/>
            <p:nvPr/>
          </p:nvSpPr>
          <p:spPr>
            <a:xfrm>
              <a:off x="5632225" y="1437250"/>
              <a:ext cx="84075" cy="30450"/>
            </a:xfrm>
            <a:custGeom>
              <a:avLst/>
              <a:gdLst/>
              <a:ahLst/>
              <a:cxnLst/>
              <a:rect l="l" t="t" r="r" b="b"/>
              <a:pathLst>
                <a:path w="3363" h="1218" extrusionOk="0">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5" name="Google Shape;925;p53"/>
            <p:cNvSpPr/>
            <p:nvPr/>
          </p:nvSpPr>
          <p:spPr>
            <a:xfrm>
              <a:off x="5605025" y="1383725"/>
              <a:ext cx="140800" cy="39350"/>
            </a:xfrm>
            <a:custGeom>
              <a:avLst/>
              <a:gdLst/>
              <a:ahLst/>
              <a:cxnLst/>
              <a:rect l="l" t="t" r="r" b="b"/>
              <a:pathLst>
                <a:path w="5632" h="1574" extrusionOk="0">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6" name="Google Shape;926;p53"/>
          <p:cNvGrpSpPr/>
          <p:nvPr/>
        </p:nvGrpSpPr>
        <p:grpSpPr>
          <a:xfrm>
            <a:off x="1615375" y="1622150"/>
            <a:ext cx="370975" cy="367925"/>
            <a:chOff x="1679325" y="831100"/>
            <a:chExt cx="370975" cy="367925"/>
          </a:xfrm>
        </p:grpSpPr>
        <p:sp>
          <p:nvSpPr>
            <p:cNvPr id="927" name="Google Shape;927;p53"/>
            <p:cNvSpPr/>
            <p:nvPr/>
          </p:nvSpPr>
          <p:spPr>
            <a:xfrm>
              <a:off x="1679325" y="1050875"/>
              <a:ext cx="151225" cy="148150"/>
            </a:xfrm>
            <a:custGeom>
              <a:avLst/>
              <a:gdLst/>
              <a:ahLst/>
              <a:cxnLst/>
              <a:rect l="l" t="t" r="r" b="b"/>
              <a:pathLst>
                <a:path w="6049" h="5926" extrusionOk="0">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8" name="Google Shape;928;p53"/>
            <p:cNvSpPr/>
            <p:nvPr/>
          </p:nvSpPr>
          <p:spPr>
            <a:xfrm>
              <a:off x="1788025" y="831100"/>
              <a:ext cx="262275" cy="249025"/>
            </a:xfrm>
            <a:custGeom>
              <a:avLst/>
              <a:gdLst/>
              <a:ahLst/>
              <a:cxnLst/>
              <a:rect l="l" t="t" r="r" b="b"/>
              <a:pathLst>
                <a:path w="10491" h="9961" extrusionOk="0">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9" name="Google Shape;929;p53"/>
          <p:cNvGrpSpPr/>
          <p:nvPr/>
        </p:nvGrpSpPr>
        <p:grpSpPr>
          <a:xfrm>
            <a:off x="1602975" y="2790575"/>
            <a:ext cx="367950" cy="304225"/>
            <a:chOff x="1666925" y="1999525"/>
            <a:chExt cx="367950" cy="304225"/>
          </a:xfrm>
        </p:grpSpPr>
        <p:sp>
          <p:nvSpPr>
            <p:cNvPr id="930" name="Google Shape;930;p53"/>
            <p:cNvSpPr/>
            <p:nvPr/>
          </p:nvSpPr>
          <p:spPr>
            <a:xfrm>
              <a:off x="1974700" y="2126875"/>
              <a:ext cx="60075" cy="42525"/>
            </a:xfrm>
            <a:custGeom>
              <a:avLst/>
              <a:gdLst/>
              <a:ahLst/>
              <a:cxnLst/>
              <a:rect l="l" t="t" r="r" b="b"/>
              <a:pathLst>
                <a:path w="2403" h="1701" extrusionOk="0">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1" name="Google Shape;931;p53"/>
            <p:cNvSpPr/>
            <p:nvPr/>
          </p:nvSpPr>
          <p:spPr>
            <a:xfrm>
              <a:off x="1666925" y="2126875"/>
              <a:ext cx="367950" cy="176875"/>
            </a:xfrm>
            <a:custGeom>
              <a:avLst/>
              <a:gdLst/>
              <a:ahLst/>
              <a:cxnLst/>
              <a:rect l="l" t="t" r="r" b="b"/>
              <a:pathLst>
                <a:path w="14718" h="7075" extrusionOk="0">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2" name="Google Shape;932;p53"/>
            <p:cNvSpPr/>
            <p:nvPr/>
          </p:nvSpPr>
          <p:spPr>
            <a:xfrm>
              <a:off x="1666925" y="2126875"/>
              <a:ext cx="60175" cy="42525"/>
            </a:xfrm>
            <a:custGeom>
              <a:avLst/>
              <a:gdLst/>
              <a:ahLst/>
              <a:cxnLst/>
              <a:rect l="l" t="t" r="r" b="b"/>
              <a:pathLst>
                <a:path w="2407" h="1701" extrusionOk="0">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3" name="Google Shape;933;p53"/>
            <p:cNvSpPr/>
            <p:nvPr/>
          </p:nvSpPr>
          <p:spPr>
            <a:xfrm>
              <a:off x="1882675" y="1999525"/>
              <a:ext cx="129600" cy="106225"/>
            </a:xfrm>
            <a:custGeom>
              <a:avLst/>
              <a:gdLst/>
              <a:ahLst/>
              <a:cxnLst/>
              <a:rect l="l" t="t" r="r" b="b"/>
              <a:pathLst>
                <a:path w="5184" h="4249" extrusionOk="0">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4" name="Google Shape;934;p53"/>
            <p:cNvSpPr/>
            <p:nvPr/>
          </p:nvSpPr>
          <p:spPr>
            <a:xfrm>
              <a:off x="1689650" y="1999550"/>
              <a:ext cx="129500" cy="106200"/>
            </a:xfrm>
            <a:custGeom>
              <a:avLst/>
              <a:gdLst/>
              <a:ahLst/>
              <a:cxnLst/>
              <a:rect l="l" t="t" r="r" b="b"/>
              <a:pathLst>
                <a:path w="5180" h="4248" extrusionOk="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35" name="Google Shape;935;p53"/>
          <p:cNvGrpSpPr/>
          <p:nvPr/>
        </p:nvGrpSpPr>
        <p:grpSpPr>
          <a:xfrm>
            <a:off x="2326850" y="3336350"/>
            <a:ext cx="191100" cy="368625"/>
            <a:chOff x="2390800" y="2545300"/>
            <a:chExt cx="191100" cy="368625"/>
          </a:xfrm>
        </p:grpSpPr>
        <p:sp>
          <p:nvSpPr>
            <p:cNvPr id="936" name="Google Shape;936;p53"/>
            <p:cNvSpPr/>
            <p:nvPr/>
          </p:nvSpPr>
          <p:spPr>
            <a:xfrm>
              <a:off x="2432900" y="2796325"/>
              <a:ext cx="106975" cy="117600"/>
            </a:xfrm>
            <a:custGeom>
              <a:avLst/>
              <a:gdLst/>
              <a:ahLst/>
              <a:cxnLst/>
              <a:rect l="l" t="t" r="r" b="b"/>
              <a:pathLst>
                <a:path w="4279" h="4704" extrusionOk="0">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7" name="Google Shape;937;p53"/>
            <p:cNvSpPr/>
            <p:nvPr/>
          </p:nvSpPr>
          <p:spPr>
            <a:xfrm>
              <a:off x="2405025" y="2690275"/>
              <a:ext cx="70800" cy="84925"/>
            </a:xfrm>
            <a:custGeom>
              <a:avLst/>
              <a:gdLst/>
              <a:ahLst/>
              <a:cxnLst/>
              <a:rect l="l" t="t" r="r" b="b"/>
              <a:pathLst>
                <a:path w="2832" h="3397" extrusionOk="0">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8" name="Google Shape;938;p53"/>
            <p:cNvSpPr/>
            <p:nvPr/>
          </p:nvSpPr>
          <p:spPr>
            <a:xfrm>
              <a:off x="2496950" y="2690275"/>
              <a:ext cx="71700" cy="84925"/>
            </a:xfrm>
            <a:custGeom>
              <a:avLst/>
              <a:gdLst/>
              <a:ahLst/>
              <a:cxnLst/>
              <a:rect l="l" t="t" r="r" b="b"/>
              <a:pathLst>
                <a:path w="2868" h="3397" extrusionOk="0">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9" name="Google Shape;939;p53"/>
            <p:cNvSpPr/>
            <p:nvPr/>
          </p:nvSpPr>
          <p:spPr>
            <a:xfrm>
              <a:off x="2390800" y="2545300"/>
              <a:ext cx="191100" cy="145000"/>
            </a:xfrm>
            <a:custGeom>
              <a:avLst/>
              <a:gdLst/>
              <a:ahLst/>
              <a:cxnLst/>
              <a:rect l="l" t="t" r="r" b="b"/>
              <a:pathLst>
                <a:path w="7644" h="5800" extrusionOk="0">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40" name="Google Shape;940;p53"/>
          <p:cNvGrpSpPr/>
          <p:nvPr/>
        </p:nvGrpSpPr>
        <p:grpSpPr>
          <a:xfrm>
            <a:off x="7830675" y="2726950"/>
            <a:ext cx="255825" cy="367850"/>
            <a:chOff x="7894575" y="1935900"/>
            <a:chExt cx="255825" cy="367850"/>
          </a:xfrm>
        </p:grpSpPr>
        <p:sp>
          <p:nvSpPr>
            <p:cNvPr id="941" name="Google Shape;941;p53"/>
            <p:cNvSpPr/>
            <p:nvPr/>
          </p:nvSpPr>
          <p:spPr>
            <a:xfrm>
              <a:off x="7939425" y="2080950"/>
              <a:ext cx="166150" cy="113225"/>
            </a:xfrm>
            <a:custGeom>
              <a:avLst/>
              <a:gdLst/>
              <a:ahLst/>
              <a:cxnLst/>
              <a:rect l="l" t="t" r="r" b="b"/>
              <a:pathLst>
                <a:path w="6646" h="4529" extrusionOk="0">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2" name="Google Shape;942;p53"/>
            <p:cNvSpPr/>
            <p:nvPr/>
          </p:nvSpPr>
          <p:spPr>
            <a:xfrm>
              <a:off x="7894575" y="2215300"/>
              <a:ext cx="255825" cy="88450"/>
            </a:xfrm>
            <a:custGeom>
              <a:avLst/>
              <a:gdLst/>
              <a:ahLst/>
              <a:cxnLst/>
              <a:rect l="l" t="t" r="r" b="b"/>
              <a:pathLst>
                <a:path w="10233" h="3538" extrusionOk="0">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43" name="Google Shape;943;p53"/>
            <p:cNvSpPr/>
            <p:nvPr/>
          </p:nvSpPr>
          <p:spPr>
            <a:xfrm>
              <a:off x="7927050" y="1935900"/>
              <a:ext cx="191000" cy="123825"/>
            </a:xfrm>
            <a:custGeom>
              <a:avLst/>
              <a:gdLst/>
              <a:ahLst/>
              <a:cxnLst/>
              <a:rect l="l" t="t" r="r" b="b"/>
              <a:pathLst>
                <a:path w="7640" h="4953" extrusionOk="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44" name="Google Shape;944;p53"/>
          <p:cNvSpPr/>
          <p:nvPr/>
        </p:nvSpPr>
        <p:spPr>
          <a:xfrm>
            <a:off x="3478538" y="2175550"/>
            <a:ext cx="332375" cy="367050"/>
          </a:xfrm>
          <a:custGeom>
            <a:avLst/>
            <a:gdLst/>
            <a:ahLst/>
            <a:cxnLst/>
            <a:rect l="l" t="t" r="r" b="b"/>
            <a:pathLst>
              <a:path w="13295" h="14682" extrusionOk="0">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45" name="Google Shape;945;p53"/>
          <p:cNvGrpSpPr/>
          <p:nvPr/>
        </p:nvGrpSpPr>
        <p:grpSpPr>
          <a:xfrm>
            <a:off x="1642850" y="2174750"/>
            <a:ext cx="339600" cy="367950"/>
            <a:chOff x="1706800" y="1383700"/>
            <a:chExt cx="339600" cy="367950"/>
          </a:xfrm>
        </p:grpSpPr>
        <p:sp>
          <p:nvSpPr>
            <p:cNvPr id="946" name="Google Shape;946;p53"/>
            <p:cNvSpPr/>
            <p:nvPr/>
          </p:nvSpPr>
          <p:spPr>
            <a:xfrm>
              <a:off x="1770475" y="1535800"/>
              <a:ext cx="95450" cy="91950"/>
            </a:xfrm>
            <a:custGeom>
              <a:avLst/>
              <a:gdLst/>
              <a:ahLst/>
              <a:cxnLst/>
              <a:rect l="l" t="t" r="r" b="b"/>
              <a:pathLst>
                <a:path w="3818" h="3678" extrusionOk="0">
                  <a:moveTo>
                    <a:pt x="0" y="0"/>
                  </a:moveTo>
                  <a:lnTo>
                    <a:pt x="0" y="3677"/>
                  </a:lnTo>
                  <a:lnTo>
                    <a:pt x="3818" y="3677"/>
                  </a:lnTo>
                  <a:lnTo>
                    <a:pt x="3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7" name="Google Shape;947;p53"/>
            <p:cNvSpPr/>
            <p:nvPr/>
          </p:nvSpPr>
          <p:spPr>
            <a:xfrm>
              <a:off x="1706800" y="1383700"/>
              <a:ext cx="339600" cy="364350"/>
            </a:xfrm>
            <a:custGeom>
              <a:avLst/>
              <a:gdLst/>
              <a:ahLst/>
              <a:cxnLst/>
              <a:rect l="l" t="t" r="r" b="b"/>
              <a:pathLst>
                <a:path w="13584" h="14574" extrusionOk="0">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8" name="Google Shape;948;p53"/>
            <p:cNvSpPr/>
            <p:nvPr/>
          </p:nvSpPr>
          <p:spPr>
            <a:xfrm>
              <a:off x="1950825" y="1535800"/>
              <a:ext cx="95575" cy="21275"/>
            </a:xfrm>
            <a:custGeom>
              <a:avLst/>
              <a:gdLst/>
              <a:ahLst/>
              <a:cxnLst/>
              <a:rect l="l" t="t" r="r" b="b"/>
              <a:pathLst>
                <a:path w="3823" h="851" extrusionOk="0">
                  <a:moveTo>
                    <a:pt x="0" y="0"/>
                  </a:moveTo>
                  <a:lnTo>
                    <a:pt x="0" y="850"/>
                  </a:lnTo>
                  <a:lnTo>
                    <a:pt x="3822" y="850"/>
                  </a:ln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9" name="Google Shape;949;p53"/>
            <p:cNvSpPr/>
            <p:nvPr/>
          </p:nvSpPr>
          <p:spPr>
            <a:xfrm>
              <a:off x="1950825" y="1578300"/>
              <a:ext cx="95575" cy="173350"/>
            </a:xfrm>
            <a:custGeom>
              <a:avLst/>
              <a:gdLst/>
              <a:ahLst/>
              <a:cxnLst/>
              <a:rect l="l" t="t" r="r" b="b"/>
              <a:pathLst>
                <a:path w="3823" h="6934" extrusionOk="0">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0" name="Google Shape;950;p53"/>
          <p:cNvGrpSpPr/>
          <p:nvPr/>
        </p:nvGrpSpPr>
        <p:grpSpPr>
          <a:xfrm>
            <a:off x="1000800" y="2726950"/>
            <a:ext cx="371950" cy="367850"/>
            <a:chOff x="1064750" y="1935900"/>
            <a:chExt cx="371950" cy="367850"/>
          </a:xfrm>
        </p:grpSpPr>
        <p:sp>
          <p:nvSpPr>
            <p:cNvPr id="951" name="Google Shape;951;p53"/>
            <p:cNvSpPr/>
            <p:nvPr/>
          </p:nvSpPr>
          <p:spPr>
            <a:xfrm>
              <a:off x="1173725" y="2059700"/>
              <a:ext cx="154075" cy="99075"/>
            </a:xfrm>
            <a:custGeom>
              <a:avLst/>
              <a:gdLst/>
              <a:ahLst/>
              <a:cxnLst/>
              <a:rect l="l" t="t" r="r" b="b"/>
              <a:pathLst>
                <a:path w="6163" h="3963" extrusionOk="0">
                  <a:moveTo>
                    <a:pt x="1" y="1"/>
                  </a:moveTo>
                  <a:lnTo>
                    <a:pt x="3082" y="3963"/>
                  </a:lnTo>
                  <a:lnTo>
                    <a:pt x="6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2" name="Google Shape;952;p53"/>
            <p:cNvSpPr/>
            <p:nvPr/>
          </p:nvSpPr>
          <p:spPr>
            <a:xfrm>
              <a:off x="1064750" y="1935900"/>
              <a:ext cx="371950" cy="367850"/>
            </a:xfrm>
            <a:custGeom>
              <a:avLst/>
              <a:gdLst/>
              <a:ahLst/>
              <a:cxnLst/>
              <a:rect l="l" t="t" r="r" b="b"/>
              <a:pathLst>
                <a:path w="14878" h="14714" extrusionOk="0">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3" name="Google Shape;953;p53"/>
          <p:cNvGrpSpPr/>
          <p:nvPr/>
        </p:nvGrpSpPr>
        <p:grpSpPr>
          <a:xfrm>
            <a:off x="5973400" y="2726950"/>
            <a:ext cx="277875" cy="367850"/>
            <a:chOff x="6034850" y="1935900"/>
            <a:chExt cx="277875" cy="367850"/>
          </a:xfrm>
        </p:grpSpPr>
        <p:sp>
          <p:nvSpPr>
            <p:cNvPr id="954" name="Google Shape;954;p53"/>
            <p:cNvSpPr/>
            <p:nvPr/>
          </p:nvSpPr>
          <p:spPr>
            <a:xfrm>
              <a:off x="6261725" y="1939400"/>
              <a:ext cx="50325" cy="49550"/>
            </a:xfrm>
            <a:custGeom>
              <a:avLst/>
              <a:gdLst/>
              <a:ahLst/>
              <a:cxnLst/>
              <a:rect l="l" t="t" r="r" b="b"/>
              <a:pathLst>
                <a:path w="2013" h="1982" extrusionOk="0">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5" name="Google Shape;955;p53"/>
            <p:cNvSpPr/>
            <p:nvPr/>
          </p:nvSpPr>
          <p:spPr>
            <a:xfrm>
              <a:off x="6035450" y="1939100"/>
              <a:ext cx="49550" cy="50250"/>
            </a:xfrm>
            <a:custGeom>
              <a:avLst/>
              <a:gdLst/>
              <a:ahLst/>
              <a:cxnLst/>
              <a:rect l="l" t="t" r="r" b="b"/>
              <a:pathLst>
                <a:path w="1982" h="2010" extrusionOk="0">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6" name="Google Shape;956;p53"/>
            <p:cNvSpPr/>
            <p:nvPr/>
          </p:nvSpPr>
          <p:spPr>
            <a:xfrm>
              <a:off x="6034850" y="2038625"/>
              <a:ext cx="37175" cy="35075"/>
            </a:xfrm>
            <a:custGeom>
              <a:avLst/>
              <a:gdLst/>
              <a:ahLst/>
              <a:cxnLst/>
              <a:rect l="l" t="t" r="r" b="b"/>
              <a:pathLst>
                <a:path w="1487" h="1403" extrusionOk="0">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7" name="Google Shape;957;p53"/>
            <p:cNvSpPr/>
            <p:nvPr/>
          </p:nvSpPr>
          <p:spPr>
            <a:xfrm>
              <a:off x="6275075" y="2038500"/>
              <a:ext cx="37650" cy="35525"/>
            </a:xfrm>
            <a:custGeom>
              <a:avLst/>
              <a:gdLst/>
              <a:ahLst/>
              <a:cxnLst/>
              <a:rect l="l" t="t" r="r" b="b"/>
              <a:pathLst>
                <a:path w="1506" h="1421" extrusionOk="0">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8" name="Google Shape;958;p53"/>
            <p:cNvSpPr/>
            <p:nvPr/>
          </p:nvSpPr>
          <p:spPr>
            <a:xfrm>
              <a:off x="6061775" y="1935900"/>
              <a:ext cx="223950" cy="244025"/>
            </a:xfrm>
            <a:custGeom>
              <a:avLst/>
              <a:gdLst/>
              <a:ahLst/>
              <a:cxnLst/>
              <a:rect l="l" t="t" r="r" b="b"/>
              <a:pathLst>
                <a:path w="8958" h="9761" extrusionOk="0">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9" name="Google Shape;959;p53"/>
            <p:cNvSpPr/>
            <p:nvPr/>
          </p:nvSpPr>
          <p:spPr>
            <a:xfrm>
              <a:off x="6092375" y="2201250"/>
              <a:ext cx="162750" cy="102500"/>
            </a:xfrm>
            <a:custGeom>
              <a:avLst/>
              <a:gdLst/>
              <a:ahLst/>
              <a:cxnLst/>
              <a:rect l="l" t="t" r="r" b="b"/>
              <a:pathLst>
                <a:path w="6510" h="4100" extrusionOk="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0" name="Google Shape;960;p53"/>
          <p:cNvGrpSpPr/>
          <p:nvPr/>
        </p:nvGrpSpPr>
        <p:grpSpPr>
          <a:xfrm>
            <a:off x="6588125" y="3336350"/>
            <a:ext cx="313250" cy="367800"/>
            <a:chOff x="6588125" y="3336350"/>
            <a:chExt cx="313250" cy="367800"/>
          </a:xfrm>
        </p:grpSpPr>
        <p:sp>
          <p:nvSpPr>
            <p:cNvPr id="961" name="Google Shape;961;p53"/>
            <p:cNvSpPr/>
            <p:nvPr/>
          </p:nvSpPr>
          <p:spPr>
            <a:xfrm>
              <a:off x="6706188" y="3375200"/>
              <a:ext cx="77125" cy="74350"/>
            </a:xfrm>
            <a:custGeom>
              <a:avLst/>
              <a:gdLst/>
              <a:ahLst/>
              <a:cxnLst/>
              <a:rect l="l" t="t" r="r" b="b"/>
              <a:pathLst>
                <a:path w="3085" h="2974" extrusionOk="0">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2" name="Google Shape;962;p53"/>
            <p:cNvSpPr/>
            <p:nvPr/>
          </p:nvSpPr>
          <p:spPr>
            <a:xfrm>
              <a:off x="6706138" y="3591000"/>
              <a:ext cx="77225" cy="74300"/>
            </a:xfrm>
            <a:custGeom>
              <a:avLst/>
              <a:gdLst/>
              <a:ahLst/>
              <a:cxnLst/>
              <a:rect l="l" t="t" r="r" b="b"/>
              <a:pathLst>
                <a:path w="3089" h="2972" extrusionOk="0">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3" name="Google Shape;963;p53"/>
            <p:cNvSpPr/>
            <p:nvPr/>
          </p:nvSpPr>
          <p:spPr>
            <a:xfrm>
              <a:off x="6588125" y="3368125"/>
              <a:ext cx="313250" cy="304200"/>
            </a:xfrm>
            <a:custGeom>
              <a:avLst/>
              <a:gdLst/>
              <a:ahLst/>
              <a:cxnLst/>
              <a:rect l="l" t="t" r="r" b="b"/>
              <a:pathLst>
                <a:path w="12530" h="12168" extrusionOk="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4" name="Google Shape;964;p53"/>
            <p:cNvSpPr/>
            <p:nvPr/>
          </p:nvSpPr>
          <p:spPr>
            <a:xfrm>
              <a:off x="6695113" y="3608625"/>
              <a:ext cx="99275" cy="95525"/>
            </a:xfrm>
            <a:custGeom>
              <a:avLst/>
              <a:gdLst/>
              <a:ahLst/>
              <a:cxnLst/>
              <a:rect l="l" t="t" r="r" b="b"/>
              <a:pathLst>
                <a:path w="3971" h="3821" extrusionOk="0">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5" name="Google Shape;965;p53"/>
            <p:cNvSpPr/>
            <p:nvPr/>
          </p:nvSpPr>
          <p:spPr>
            <a:xfrm>
              <a:off x="6695063" y="3336350"/>
              <a:ext cx="99375" cy="95500"/>
            </a:xfrm>
            <a:custGeom>
              <a:avLst/>
              <a:gdLst/>
              <a:ahLst/>
              <a:cxnLst/>
              <a:rect l="l" t="t" r="r" b="b"/>
              <a:pathLst>
                <a:path w="3975" h="3820" extrusionOk="0">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6" name="Google Shape;966;p53"/>
          <p:cNvGrpSpPr/>
          <p:nvPr/>
        </p:nvGrpSpPr>
        <p:grpSpPr>
          <a:xfrm>
            <a:off x="4709538" y="2174750"/>
            <a:ext cx="331600" cy="367850"/>
            <a:chOff x="4811750" y="1383700"/>
            <a:chExt cx="331600" cy="367850"/>
          </a:xfrm>
        </p:grpSpPr>
        <p:sp>
          <p:nvSpPr>
            <p:cNvPr id="967" name="Google Shape;967;p53"/>
            <p:cNvSpPr/>
            <p:nvPr/>
          </p:nvSpPr>
          <p:spPr>
            <a:xfrm>
              <a:off x="5022625" y="1383700"/>
              <a:ext cx="120725" cy="107475"/>
            </a:xfrm>
            <a:custGeom>
              <a:avLst/>
              <a:gdLst/>
              <a:ahLst/>
              <a:cxnLst/>
              <a:rect l="l" t="t" r="r" b="b"/>
              <a:pathLst>
                <a:path w="4829" h="4299" extrusionOk="0">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8" name="Google Shape;968;p53"/>
            <p:cNvSpPr/>
            <p:nvPr/>
          </p:nvSpPr>
          <p:spPr>
            <a:xfrm>
              <a:off x="4852263" y="1450300"/>
              <a:ext cx="240625" cy="234300"/>
            </a:xfrm>
            <a:custGeom>
              <a:avLst/>
              <a:gdLst/>
              <a:ahLst/>
              <a:cxnLst/>
              <a:rect l="l" t="t" r="r" b="b"/>
              <a:pathLst>
                <a:path w="9625" h="9372" extrusionOk="0">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9" name="Google Shape;969;p53"/>
            <p:cNvSpPr/>
            <p:nvPr/>
          </p:nvSpPr>
          <p:spPr>
            <a:xfrm>
              <a:off x="4811750" y="1641950"/>
              <a:ext cx="81425" cy="109600"/>
            </a:xfrm>
            <a:custGeom>
              <a:avLst/>
              <a:gdLst/>
              <a:ahLst/>
              <a:cxnLst/>
              <a:rect l="l" t="t" r="r" b="b"/>
              <a:pathLst>
                <a:path w="3257" h="4384" extrusionOk="0">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0" name="Google Shape;970;p53"/>
          <p:cNvGrpSpPr/>
          <p:nvPr/>
        </p:nvGrpSpPr>
        <p:grpSpPr>
          <a:xfrm>
            <a:off x="6611625" y="2726950"/>
            <a:ext cx="266250" cy="367850"/>
            <a:chOff x="6659875" y="1935900"/>
            <a:chExt cx="266250" cy="367850"/>
          </a:xfrm>
        </p:grpSpPr>
        <p:sp>
          <p:nvSpPr>
            <p:cNvPr id="971" name="Google Shape;971;p53"/>
            <p:cNvSpPr/>
            <p:nvPr/>
          </p:nvSpPr>
          <p:spPr>
            <a:xfrm>
              <a:off x="6659875" y="2046450"/>
              <a:ext cx="217225" cy="60950"/>
            </a:xfrm>
            <a:custGeom>
              <a:avLst/>
              <a:gdLst/>
              <a:ahLst/>
              <a:cxnLst/>
              <a:rect l="l" t="t" r="r" b="b"/>
              <a:pathLst>
                <a:path w="8689" h="2438" extrusionOk="0">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2" name="Google Shape;972;p53"/>
            <p:cNvSpPr/>
            <p:nvPr/>
          </p:nvSpPr>
          <p:spPr>
            <a:xfrm>
              <a:off x="6660050" y="2128425"/>
              <a:ext cx="217050" cy="77050"/>
            </a:xfrm>
            <a:custGeom>
              <a:avLst/>
              <a:gdLst/>
              <a:ahLst/>
              <a:cxnLst/>
              <a:rect l="l" t="t" r="r" b="b"/>
              <a:pathLst>
                <a:path w="8682" h="3082" extrusionOk="0">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3" name="Google Shape;973;p53"/>
            <p:cNvSpPr/>
            <p:nvPr/>
          </p:nvSpPr>
          <p:spPr>
            <a:xfrm>
              <a:off x="6660050" y="2226400"/>
              <a:ext cx="146475" cy="73550"/>
            </a:xfrm>
            <a:custGeom>
              <a:avLst/>
              <a:gdLst/>
              <a:ahLst/>
              <a:cxnLst/>
              <a:rect l="l" t="t" r="r" b="b"/>
              <a:pathLst>
                <a:path w="5859" h="2942" extrusionOk="0">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4" name="Google Shape;974;p53"/>
            <p:cNvSpPr/>
            <p:nvPr/>
          </p:nvSpPr>
          <p:spPr>
            <a:xfrm>
              <a:off x="6702075" y="1935900"/>
              <a:ext cx="133000" cy="94575"/>
            </a:xfrm>
            <a:custGeom>
              <a:avLst/>
              <a:gdLst/>
              <a:ahLst/>
              <a:cxnLst/>
              <a:rect l="l" t="t" r="r" b="b"/>
              <a:pathLst>
                <a:path w="5320" h="3783" extrusionOk="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5" name="Google Shape;975;p53"/>
            <p:cNvSpPr/>
            <p:nvPr/>
          </p:nvSpPr>
          <p:spPr>
            <a:xfrm>
              <a:off x="6806500" y="2299925"/>
              <a:ext cx="8400" cy="3825"/>
            </a:xfrm>
            <a:custGeom>
              <a:avLst/>
              <a:gdLst/>
              <a:ahLst/>
              <a:cxnLst/>
              <a:rect l="l" t="t" r="r" b="b"/>
              <a:pathLst>
                <a:path w="336" h="153" extrusionOk="0">
                  <a:moveTo>
                    <a:pt x="0" y="0"/>
                  </a:moveTo>
                  <a:cubicBezTo>
                    <a:pt x="59" y="55"/>
                    <a:pt x="117" y="105"/>
                    <a:pt x="183" y="152"/>
                  </a:cubicBez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6" name="Google Shape;976;p53"/>
            <p:cNvSpPr/>
            <p:nvPr/>
          </p:nvSpPr>
          <p:spPr>
            <a:xfrm>
              <a:off x="6796350" y="2177375"/>
              <a:ext cx="100250" cy="96525"/>
            </a:xfrm>
            <a:custGeom>
              <a:avLst/>
              <a:gdLst/>
              <a:ahLst/>
              <a:cxnLst/>
              <a:rect l="l" t="t" r="r" b="b"/>
              <a:pathLst>
                <a:path w="4010" h="3861" extrusionOk="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7" name="Google Shape;977;p53"/>
            <p:cNvSpPr/>
            <p:nvPr/>
          </p:nvSpPr>
          <p:spPr>
            <a:xfrm>
              <a:off x="6826000" y="2203400"/>
              <a:ext cx="100125" cy="96550"/>
            </a:xfrm>
            <a:custGeom>
              <a:avLst/>
              <a:gdLst/>
              <a:ahLst/>
              <a:cxnLst/>
              <a:rect l="l" t="t" r="r" b="b"/>
              <a:pathLst>
                <a:path w="4005" h="3862" extrusionOk="0">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8" name="Google Shape;978;p53"/>
          <p:cNvGrpSpPr/>
          <p:nvPr/>
        </p:nvGrpSpPr>
        <p:grpSpPr>
          <a:xfrm>
            <a:off x="7218725" y="2726925"/>
            <a:ext cx="287725" cy="367900"/>
            <a:chOff x="7264975" y="1935875"/>
            <a:chExt cx="287725" cy="367900"/>
          </a:xfrm>
        </p:grpSpPr>
        <p:sp>
          <p:nvSpPr>
            <p:cNvPr id="979" name="Google Shape;979;p53"/>
            <p:cNvSpPr/>
            <p:nvPr/>
          </p:nvSpPr>
          <p:spPr>
            <a:xfrm>
              <a:off x="7338000" y="2222600"/>
              <a:ext cx="25175" cy="25075"/>
            </a:xfrm>
            <a:custGeom>
              <a:avLst/>
              <a:gdLst/>
              <a:ahLst/>
              <a:cxnLst/>
              <a:rect l="l" t="t" r="r" b="b"/>
              <a:pathLst>
                <a:path w="1007" h="1003" extrusionOk="0">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0" name="Google Shape;980;p53"/>
            <p:cNvSpPr/>
            <p:nvPr/>
          </p:nvSpPr>
          <p:spPr>
            <a:xfrm>
              <a:off x="7454700" y="2222600"/>
              <a:ext cx="28850" cy="24725"/>
            </a:xfrm>
            <a:custGeom>
              <a:avLst/>
              <a:gdLst/>
              <a:ahLst/>
              <a:cxnLst/>
              <a:rect l="l" t="t" r="r" b="b"/>
              <a:pathLst>
                <a:path w="1154" h="989" extrusionOk="0">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1" name="Google Shape;981;p53"/>
            <p:cNvSpPr/>
            <p:nvPr/>
          </p:nvSpPr>
          <p:spPr>
            <a:xfrm>
              <a:off x="7264975" y="1935875"/>
              <a:ext cx="287725" cy="367900"/>
            </a:xfrm>
            <a:custGeom>
              <a:avLst/>
              <a:gdLst/>
              <a:ahLst/>
              <a:cxnLst/>
              <a:rect l="l" t="t" r="r" b="b"/>
              <a:pathLst>
                <a:path w="11509" h="14716" extrusionOk="0">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982" name="Google Shape;982;p53"/>
          <p:cNvSpPr/>
          <p:nvPr/>
        </p:nvSpPr>
        <p:spPr>
          <a:xfrm>
            <a:off x="3527925" y="3336350"/>
            <a:ext cx="233600" cy="367850"/>
          </a:xfrm>
          <a:custGeom>
            <a:avLst/>
            <a:gdLst/>
            <a:ahLst/>
            <a:cxnLst/>
            <a:rect l="l" t="t" r="r" b="b"/>
            <a:pathLst>
              <a:path w="9344" h="14714" extrusionOk="0">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83" name="Google Shape;983;p53"/>
          <p:cNvGrpSpPr/>
          <p:nvPr/>
        </p:nvGrpSpPr>
        <p:grpSpPr>
          <a:xfrm>
            <a:off x="1707100" y="3336350"/>
            <a:ext cx="190925" cy="367850"/>
            <a:chOff x="1771050" y="2545300"/>
            <a:chExt cx="190925" cy="367850"/>
          </a:xfrm>
        </p:grpSpPr>
        <p:sp>
          <p:nvSpPr>
            <p:cNvPr id="984" name="Google Shape;984;p53"/>
            <p:cNvSpPr/>
            <p:nvPr/>
          </p:nvSpPr>
          <p:spPr>
            <a:xfrm>
              <a:off x="1827500" y="2796325"/>
              <a:ext cx="77925" cy="60175"/>
            </a:xfrm>
            <a:custGeom>
              <a:avLst/>
              <a:gdLst/>
              <a:ahLst/>
              <a:cxnLst/>
              <a:rect l="l" t="t" r="r" b="b"/>
              <a:pathLst>
                <a:path w="3117" h="2407" extrusionOk="0">
                  <a:moveTo>
                    <a:pt x="0" y="1"/>
                  </a:moveTo>
                  <a:lnTo>
                    <a:pt x="0" y="2407"/>
                  </a:lnTo>
                  <a:lnTo>
                    <a:pt x="3116" y="2407"/>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5" name="Google Shape;985;p53"/>
            <p:cNvSpPr/>
            <p:nvPr/>
          </p:nvSpPr>
          <p:spPr>
            <a:xfrm>
              <a:off x="1827500" y="2725650"/>
              <a:ext cx="77925" cy="49550"/>
            </a:xfrm>
            <a:custGeom>
              <a:avLst/>
              <a:gdLst/>
              <a:ahLst/>
              <a:cxnLst/>
              <a:rect l="l" t="t" r="r" b="b"/>
              <a:pathLst>
                <a:path w="3117" h="1982" extrusionOk="0">
                  <a:moveTo>
                    <a:pt x="0" y="1"/>
                  </a:moveTo>
                  <a:lnTo>
                    <a:pt x="0" y="1982"/>
                  </a:lnTo>
                  <a:lnTo>
                    <a:pt x="3116" y="1982"/>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6" name="Google Shape;986;p53"/>
            <p:cNvSpPr/>
            <p:nvPr/>
          </p:nvSpPr>
          <p:spPr>
            <a:xfrm>
              <a:off x="1771050" y="2545300"/>
              <a:ext cx="190925" cy="367850"/>
            </a:xfrm>
            <a:custGeom>
              <a:avLst/>
              <a:gdLst/>
              <a:ahLst/>
              <a:cxnLst/>
              <a:rect l="l" t="t" r="r" b="b"/>
              <a:pathLst>
                <a:path w="7637" h="14714" extrusionOk="0">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7" name="Google Shape;987;p53"/>
          <p:cNvGrpSpPr/>
          <p:nvPr/>
        </p:nvGrpSpPr>
        <p:grpSpPr>
          <a:xfrm>
            <a:off x="7168863" y="3336350"/>
            <a:ext cx="387450" cy="367800"/>
            <a:chOff x="7242650" y="2545300"/>
            <a:chExt cx="387450" cy="367800"/>
          </a:xfrm>
        </p:grpSpPr>
        <p:sp>
          <p:nvSpPr>
            <p:cNvPr id="988" name="Google Shape;988;p53"/>
            <p:cNvSpPr/>
            <p:nvPr/>
          </p:nvSpPr>
          <p:spPr>
            <a:xfrm>
              <a:off x="7320175" y="2612475"/>
              <a:ext cx="242575" cy="233425"/>
            </a:xfrm>
            <a:custGeom>
              <a:avLst/>
              <a:gdLst/>
              <a:ahLst/>
              <a:cxnLst/>
              <a:rect l="l" t="t" r="r" b="b"/>
              <a:pathLst>
                <a:path w="9703" h="9337" extrusionOk="0">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89" name="Google Shape;989;p53"/>
            <p:cNvSpPr/>
            <p:nvPr/>
          </p:nvSpPr>
          <p:spPr>
            <a:xfrm>
              <a:off x="7376900" y="2748650"/>
              <a:ext cx="37075" cy="14175"/>
            </a:xfrm>
            <a:custGeom>
              <a:avLst/>
              <a:gdLst/>
              <a:ahLst/>
              <a:cxnLst/>
              <a:rect l="l" t="t" r="r" b="b"/>
              <a:pathLst>
                <a:path w="1483" h="567" extrusionOk="0">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0" name="Google Shape;990;p53"/>
            <p:cNvSpPr/>
            <p:nvPr/>
          </p:nvSpPr>
          <p:spPr>
            <a:xfrm>
              <a:off x="7242650" y="2545300"/>
              <a:ext cx="387450" cy="367800"/>
            </a:xfrm>
            <a:custGeom>
              <a:avLst/>
              <a:gdLst/>
              <a:ahLst/>
              <a:cxnLst/>
              <a:rect l="l" t="t" r="r" b="b"/>
              <a:pathLst>
                <a:path w="15498" h="14712" extrusionOk="0">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991" name="Google Shape;991;p53"/>
            <p:cNvSpPr/>
            <p:nvPr/>
          </p:nvSpPr>
          <p:spPr>
            <a:xfrm>
              <a:off x="7468825" y="2695625"/>
              <a:ext cx="37075" cy="14150"/>
            </a:xfrm>
            <a:custGeom>
              <a:avLst/>
              <a:gdLst/>
              <a:ahLst/>
              <a:cxnLst/>
              <a:rect l="l" t="t" r="r" b="b"/>
              <a:pathLst>
                <a:path w="1483" h="566" extrusionOk="0">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2" name="Google Shape;992;p53"/>
          <p:cNvGrpSpPr/>
          <p:nvPr/>
        </p:nvGrpSpPr>
        <p:grpSpPr>
          <a:xfrm>
            <a:off x="2862063" y="2174750"/>
            <a:ext cx="332550" cy="367850"/>
            <a:chOff x="2948050" y="1383700"/>
            <a:chExt cx="332550" cy="367850"/>
          </a:xfrm>
        </p:grpSpPr>
        <p:sp>
          <p:nvSpPr>
            <p:cNvPr id="993" name="Google Shape;993;p53"/>
            <p:cNvSpPr/>
            <p:nvPr/>
          </p:nvSpPr>
          <p:spPr>
            <a:xfrm>
              <a:off x="3011700" y="1493375"/>
              <a:ext cx="35425" cy="35425"/>
            </a:xfrm>
            <a:custGeom>
              <a:avLst/>
              <a:gdLst/>
              <a:ahLst/>
              <a:cxnLst/>
              <a:rect l="l" t="t" r="r" b="b"/>
              <a:pathLst>
                <a:path w="1417" h="1417" extrusionOk="0">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4" name="Google Shape;994;p53"/>
            <p:cNvSpPr/>
            <p:nvPr/>
          </p:nvSpPr>
          <p:spPr>
            <a:xfrm>
              <a:off x="2948050" y="1429725"/>
              <a:ext cx="247750" cy="321825"/>
            </a:xfrm>
            <a:custGeom>
              <a:avLst/>
              <a:gdLst/>
              <a:ahLst/>
              <a:cxnLst/>
              <a:rect l="l" t="t" r="r" b="b"/>
              <a:pathLst>
                <a:path w="9910" h="12873" extrusionOk="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5" name="Google Shape;995;p53"/>
            <p:cNvSpPr/>
            <p:nvPr/>
          </p:nvSpPr>
          <p:spPr>
            <a:xfrm>
              <a:off x="3117000" y="1542900"/>
              <a:ext cx="136125" cy="120250"/>
            </a:xfrm>
            <a:custGeom>
              <a:avLst/>
              <a:gdLst/>
              <a:ahLst/>
              <a:cxnLst/>
              <a:rect l="l" t="t" r="r" b="b"/>
              <a:pathLst>
                <a:path w="5445" h="4810" extrusionOk="0">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6" name="Google Shape;996;p53"/>
            <p:cNvSpPr/>
            <p:nvPr/>
          </p:nvSpPr>
          <p:spPr>
            <a:xfrm>
              <a:off x="3077600" y="1684275"/>
              <a:ext cx="203000" cy="67275"/>
            </a:xfrm>
            <a:custGeom>
              <a:avLst/>
              <a:gdLst/>
              <a:ahLst/>
              <a:cxnLst/>
              <a:rect l="l" t="t" r="r" b="b"/>
              <a:pathLst>
                <a:path w="8120" h="2691" extrusionOk="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53"/>
            <p:cNvSpPr/>
            <p:nvPr/>
          </p:nvSpPr>
          <p:spPr>
            <a:xfrm>
              <a:off x="3005475" y="1383700"/>
              <a:ext cx="132900" cy="24800"/>
            </a:xfrm>
            <a:custGeom>
              <a:avLst/>
              <a:gdLst/>
              <a:ahLst/>
              <a:cxnLst/>
              <a:rect l="l" t="t" r="r" b="b"/>
              <a:pathLst>
                <a:path w="5316" h="992" extrusionOk="0">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8" name="Google Shape;998;p53"/>
          <p:cNvGrpSpPr/>
          <p:nvPr/>
        </p:nvGrpSpPr>
        <p:grpSpPr>
          <a:xfrm>
            <a:off x="1041650" y="3336300"/>
            <a:ext cx="289550" cy="367900"/>
            <a:chOff x="1105600" y="2545250"/>
            <a:chExt cx="289550" cy="367900"/>
          </a:xfrm>
        </p:grpSpPr>
        <p:sp>
          <p:nvSpPr>
            <p:cNvPr id="999" name="Google Shape;999;p53"/>
            <p:cNvSpPr/>
            <p:nvPr/>
          </p:nvSpPr>
          <p:spPr>
            <a:xfrm>
              <a:off x="1319475" y="2545250"/>
              <a:ext cx="51025" cy="48025"/>
            </a:xfrm>
            <a:custGeom>
              <a:avLst/>
              <a:gdLst/>
              <a:ahLst/>
              <a:cxnLst/>
              <a:rect l="l" t="t" r="r" b="b"/>
              <a:pathLst>
                <a:path w="2041" h="1921" extrusionOk="0">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0" name="Google Shape;1000;p53"/>
            <p:cNvSpPr/>
            <p:nvPr/>
          </p:nvSpPr>
          <p:spPr>
            <a:xfrm>
              <a:off x="1191575" y="2565250"/>
              <a:ext cx="158925" cy="153225"/>
            </a:xfrm>
            <a:custGeom>
              <a:avLst/>
              <a:gdLst/>
              <a:ahLst/>
              <a:cxnLst/>
              <a:rect l="l" t="t" r="r" b="b"/>
              <a:pathLst>
                <a:path w="6357" h="6129" extrusionOk="0">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1" name="Google Shape;1001;p53"/>
            <p:cNvSpPr/>
            <p:nvPr/>
          </p:nvSpPr>
          <p:spPr>
            <a:xfrm>
              <a:off x="1304950" y="2646875"/>
              <a:ext cx="83875" cy="175800"/>
            </a:xfrm>
            <a:custGeom>
              <a:avLst/>
              <a:gdLst/>
              <a:ahLst/>
              <a:cxnLst/>
              <a:rect l="l" t="t" r="r" b="b"/>
              <a:pathLst>
                <a:path w="3355" h="7032" extrusionOk="0">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 name="Google Shape;1002;p53"/>
            <p:cNvSpPr/>
            <p:nvPr/>
          </p:nvSpPr>
          <p:spPr>
            <a:xfrm>
              <a:off x="1105600" y="2746800"/>
              <a:ext cx="126450" cy="77925"/>
            </a:xfrm>
            <a:custGeom>
              <a:avLst/>
              <a:gdLst/>
              <a:ahLst/>
              <a:cxnLst/>
              <a:rect l="l" t="t" r="r" b="b"/>
              <a:pathLst>
                <a:path w="5058" h="3117" extrusionOk="0">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3" name="Google Shape;1003;p53"/>
            <p:cNvSpPr/>
            <p:nvPr/>
          </p:nvSpPr>
          <p:spPr>
            <a:xfrm>
              <a:off x="1119225" y="2775175"/>
              <a:ext cx="275925" cy="137975"/>
            </a:xfrm>
            <a:custGeom>
              <a:avLst/>
              <a:gdLst/>
              <a:ahLst/>
              <a:cxnLst/>
              <a:rect l="l" t="t" r="r" b="b"/>
              <a:pathLst>
                <a:path w="11037" h="5519" extrusionOk="0">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4" name="Google Shape;1004;p53"/>
          <p:cNvGrpSpPr/>
          <p:nvPr/>
        </p:nvGrpSpPr>
        <p:grpSpPr>
          <a:xfrm>
            <a:off x="7773975" y="3371650"/>
            <a:ext cx="369225" cy="333625"/>
            <a:chOff x="7837925" y="2580600"/>
            <a:chExt cx="369225" cy="333625"/>
          </a:xfrm>
        </p:grpSpPr>
        <p:sp>
          <p:nvSpPr>
            <p:cNvPr id="1005" name="Google Shape;1005;p53"/>
            <p:cNvSpPr/>
            <p:nvPr/>
          </p:nvSpPr>
          <p:spPr>
            <a:xfrm>
              <a:off x="7837925" y="2722150"/>
              <a:ext cx="369225" cy="192075"/>
            </a:xfrm>
            <a:custGeom>
              <a:avLst/>
              <a:gdLst/>
              <a:ahLst/>
              <a:cxnLst/>
              <a:rect l="l" t="t" r="r" b="b"/>
              <a:pathLst>
                <a:path w="14769" h="7683" extrusionOk="0">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6" name="Google Shape;1006;p53"/>
            <p:cNvSpPr/>
            <p:nvPr/>
          </p:nvSpPr>
          <p:spPr>
            <a:xfrm>
              <a:off x="7853525" y="2580600"/>
              <a:ext cx="164700" cy="120325"/>
            </a:xfrm>
            <a:custGeom>
              <a:avLst/>
              <a:gdLst/>
              <a:ahLst/>
              <a:cxnLst/>
              <a:rect l="l" t="t" r="r" b="b"/>
              <a:pathLst>
                <a:path w="6588" h="4813" extrusionOk="0">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7" name="Google Shape;1007;p53"/>
          <p:cNvGrpSpPr/>
          <p:nvPr/>
        </p:nvGrpSpPr>
        <p:grpSpPr>
          <a:xfrm>
            <a:off x="7774613" y="1622200"/>
            <a:ext cx="367950" cy="367850"/>
            <a:chOff x="7839100" y="831150"/>
            <a:chExt cx="367950" cy="367850"/>
          </a:xfrm>
        </p:grpSpPr>
        <p:sp>
          <p:nvSpPr>
            <p:cNvPr id="1008" name="Google Shape;1008;p53"/>
            <p:cNvSpPr/>
            <p:nvPr/>
          </p:nvSpPr>
          <p:spPr>
            <a:xfrm>
              <a:off x="8000550" y="1054250"/>
              <a:ext cx="43000" cy="40975"/>
            </a:xfrm>
            <a:custGeom>
              <a:avLst/>
              <a:gdLst/>
              <a:ahLst/>
              <a:cxnLst/>
              <a:rect l="l" t="t" r="r" b="b"/>
              <a:pathLst>
                <a:path w="1720" h="1639" extrusionOk="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09" name="Google Shape;1009;p53"/>
            <p:cNvSpPr/>
            <p:nvPr/>
          </p:nvSpPr>
          <p:spPr>
            <a:xfrm>
              <a:off x="7950725" y="954925"/>
              <a:ext cx="43325" cy="41250"/>
            </a:xfrm>
            <a:custGeom>
              <a:avLst/>
              <a:gdLst/>
              <a:ahLst/>
              <a:cxnLst/>
              <a:rect l="l" t="t" r="r" b="b"/>
              <a:pathLst>
                <a:path w="1733" h="1650" extrusionOk="0">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0" name="Google Shape;1010;p53"/>
            <p:cNvSpPr/>
            <p:nvPr/>
          </p:nvSpPr>
          <p:spPr>
            <a:xfrm>
              <a:off x="7839100" y="831150"/>
              <a:ext cx="367950" cy="367850"/>
            </a:xfrm>
            <a:custGeom>
              <a:avLst/>
              <a:gdLst/>
              <a:ahLst/>
              <a:cxnLst/>
              <a:rect l="l" t="t" r="r" b="b"/>
              <a:pathLst>
                <a:path w="14718" h="14714" extrusionOk="0">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1" name="Google Shape;1011;p53"/>
            <p:cNvSpPr/>
            <p:nvPr/>
          </p:nvSpPr>
          <p:spPr>
            <a:xfrm>
              <a:off x="8060500" y="955075"/>
              <a:ext cx="43025" cy="40950"/>
            </a:xfrm>
            <a:custGeom>
              <a:avLst/>
              <a:gdLst/>
              <a:ahLst/>
              <a:cxnLst/>
              <a:rect l="l" t="t" r="r" b="b"/>
              <a:pathLst>
                <a:path w="1721" h="1638" extrusionOk="0">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sp>
        <p:nvSpPr>
          <p:cNvPr id="1012" name="Google Shape;1012;p53"/>
          <p:cNvSpPr/>
          <p:nvPr/>
        </p:nvSpPr>
        <p:spPr>
          <a:xfrm>
            <a:off x="7819900" y="2174825"/>
            <a:ext cx="277375" cy="369150"/>
          </a:xfrm>
          <a:custGeom>
            <a:avLst/>
            <a:gdLst/>
            <a:ahLst/>
            <a:cxnLst/>
            <a:rect l="l" t="t" r="r" b="b"/>
            <a:pathLst>
              <a:path w="11095" h="14766" extrusionOk="0">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3" name="Google Shape;1013;p53"/>
          <p:cNvSpPr/>
          <p:nvPr/>
        </p:nvSpPr>
        <p:spPr>
          <a:xfrm>
            <a:off x="7947950" y="2383475"/>
            <a:ext cx="21275" cy="49175"/>
          </a:xfrm>
          <a:custGeom>
            <a:avLst/>
            <a:gdLst/>
            <a:ahLst/>
            <a:cxnLst/>
            <a:rect l="l" t="t" r="r" b="b"/>
            <a:pathLst>
              <a:path w="851" h="1967" extrusionOk="0">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nvGrpSpPr>
          <p:cNvPr id="1014" name="Google Shape;1014;p53"/>
          <p:cNvGrpSpPr/>
          <p:nvPr/>
        </p:nvGrpSpPr>
        <p:grpSpPr>
          <a:xfrm>
            <a:off x="7178663" y="1622200"/>
            <a:ext cx="367850" cy="367950"/>
            <a:chOff x="7222975" y="831150"/>
            <a:chExt cx="367850" cy="367950"/>
          </a:xfrm>
        </p:grpSpPr>
        <p:sp>
          <p:nvSpPr>
            <p:cNvPr id="1015" name="Google Shape;1015;p53"/>
            <p:cNvSpPr/>
            <p:nvPr/>
          </p:nvSpPr>
          <p:spPr>
            <a:xfrm>
              <a:off x="7364900" y="976200"/>
              <a:ext cx="80950" cy="77775"/>
            </a:xfrm>
            <a:custGeom>
              <a:avLst/>
              <a:gdLst/>
              <a:ahLst/>
              <a:cxnLst/>
              <a:rect l="l" t="t" r="r" b="b"/>
              <a:pathLst>
                <a:path w="3238" h="3111" extrusionOk="0">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16" name="Google Shape;1016;p53"/>
            <p:cNvSpPr/>
            <p:nvPr/>
          </p:nvSpPr>
          <p:spPr>
            <a:xfrm>
              <a:off x="7222975" y="831150"/>
              <a:ext cx="367850" cy="367950"/>
            </a:xfrm>
            <a:custGeom>
              <a:avLst/>
              <a:gdLst/>
              <a:ahLst/>
              <a:cxnLst/>
              <a:rect l="l" t="t" r="r" b="b"/>
              <a:pathLst>
                <a:path w="14714" h="14718" extrusionOk="0">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17" name="Google Shape;1017;p53"/>
          <p:cNvGrpSpPr/>
          <p:nvPr/>
        </p:nvGrpSpPr>
        <p:grpSpPr>
          <a:xfrm>
            <a:off x="5960238" y="2175075"/>
            <a:ext cx="304200" cy="367525"/>
            <a:chOff x="6056600" y="1384025"/>
            <a:chExt cx="304200" cy="367525"/>
          </a:xfrm>
        </p:grpSpPr>
        <p:sp>
          <p:nvSpPr>
            <p:cNvPr id="1018" name="Google Shape;1018;p53"/>
            <p:cNvSpPr/>
            <p:nvPr/>
          </p:nvSpPr>
          <p:spPr>
            <a:xfrm>
              <a:off x="6118400" y="1709525"/>
              <a:ext cx="180575" cy="42025"/>
            </a:xfrm>
            <a:custGeom>
              <a:avLst/>
              <a:gdLst/>
              <a:ahLst/>
              <a:cxnLst/>
              <a:rect l="l" t="t" r="r" b="b"/>
              <a:pathLst>
                <a:path w="7223" h="1681" extrusionOk="0">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9" name="Google Shape;1019;p53"/>
            <p:cNvSpPr/>
            <p:nvPr/>
          </p:nvSpPr>
          <p:spPr>
            <a:xfrm>
              <a:off x="6056600" y="1384025"/>
              <a:ext cx="304200" cy="173050"/>
            </a:xfrm>
            <a:custGeom>
              <a:avLst/>
              <a:gdLst/>
              <a:ahLst/>
              <a:cxnLst/>
              <a:rect l="l" t="t" r="r" b="b"/>
              <a:pathLst>
                <a:path w="12168" h="6922" extrusionOk="0">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0" name="Google Shape;1020;p53"/>
            <p:cNvSpPr/>
            <p:nvPr/>
          </p:nvSpPr>
          <p:spPr>
            <a:xfrm>
              <a:off x="6056600" y="1578300"/>
              <a:ext cx="304200" cy="113200"/>
            </a:xfrm>
            <a:custGeom>
              <a:avLst/>
              <a:gdLst/>
              <a:ahLst/>
              <a:cxnLst/>
              <a:rect l="l" t="t" r="r" b="b"/>
              <a:pathLst>
                <a:path w="12168" h="4528" extrusionOk="0">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1" name="Google Shape;1021;p53"/>
          <p:cNvGrpSpPr/>
          <p:nvPr/>
        </p:nvGrpSpPr>
        <p:grpSpPr>
          <a:xfrm>
            <a:off x="4136825" y="3915575"/>
            <a:ext cx="240750" cy="367900"/>
            <a:chOff x="4217350" y="3124525"/>
            <a:chExt cx="240750" cy="367900"/>
          </a:xfrm>
        </p:grpSpPr>
        <p:sp>
          <p:nvSpPr>
            <p:cNvPr id="1022" name="Google Shape;1022;p53"/>
            <p:cNvSpPr/>
            <p:nvPr/>
          </p:nvSpPr>
          <p:spPr>
            <a:xfrm>
              <a:off x="4217350" y="3392375"/>
              <a:ext cx="219375" cy="100050"/>
            </a:xfrm>
            <a:custGeom>
              <a:avLst/>
              <a:gdLst/>
              <a:ahLst/>
              <a:cxnLst/>
              <a:rect l="l" t="t" r="r" b="b"/>
              <a:pathLst>
                <a:path w="8775" h="4002" extrusionOk="0">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3" name="Google Shape;1023;p53"/>
            <p:cNvSpPr/>
            <p:nvPr/>
          </p:nvSpPr>
          <p:spPr>
            <a:xfrm>
              <a:off x="4288150" y="3124525"/>
              <a:ext cx="77800" cy="95525"/>
            </a:xfrm>
            <a:custGeom>
              <a:avLst/>
              <a:gdLst/>
              <a:ahLst/>
              <a:cxnLst/>
              <a:rect l="l" t="t" r="r" b="b"/>
              <a:pathLst>
                <a:path w="3112" h="3821" extrusionOk="0">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53"/>
            <p:cNvSpPr/>
            <p:nvPr/>
          </p:nvSpPr>
          <p:spPr>
            <a:xfrm>
              <a:off x="4231400" y="3232025"/>
              <a:ext cx="226700" cy="143625"/>
            </a:xfrm>
            <a:custGeom>
              <a:avLst/>
              <a:gdLst/>
              <a:ahLst/>
              <a:cxnLst/>
              <a:rect l="l" t="t" r="r" b="b"/>
              <a:pathLst>
                <a:path w="9068" h="5745" extrusionOk="0">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5" name="Google Shape;1025;p53"/>
          <p:cNvGrpSpPr/>
          <p:nvPr/>
        </p:nvGrpSpPr>
        <p:grpSpPr>
          <a:xfrm>
            <a:off x="2265225" y="2174750"/>
            <a:ext cx="332575" cy="367850"/>
            <a:chOff x="2329175" y="1383700"/>
            <a:chExt cx="332575" cy="367850"/>
          </a:xfrm>
        </p:grpSpPr>
        <p:sp>
          <p:nvSpPr>
            <p:cNvPr id="1026" name="Google Shape;1026;p53"/>
            <p:cNvSpPr/>
            <p:nvPr/>
          </p:nvSpPr>
          <p:spPr>
            <a:xfrm>
              <a:off x="2329175" y="1661075"/>
              <a:ext cx="332575" cy="90475"/>
            </a:xfrm>
            <a:custGeom>
              <a:avLst/>
              <a:gdLst/>
              <a:ahLst/>
              <a:cxnLst/>
              <a:rect l="l" t="t" r="r" b="b"/>
              <a:pathLst>
                <a:path w="13303" h="3619" extrusionOk="0">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7" name="Google Shape;1027;p53"/>
            <p:cNvSpPr/>
            <p:nvPr/>
          </p:nvSpPr>
          <p:spPr>
            <a:xfrm>
              <a:off x="2470650" y="1528775"/>
              <a:ext cx="157850" cy="121000"/>
            </a:xfrm>
            <a:custGeom>
              <a:avLst/>
              <a:gdLst/>
              <a:ahLst/>
              <a:cxnLst/>
              <a:rect l="l" t="t" r="r" b="b"/>
              <a:pathLst>
                <a:path w="6314" h="4840" extrusionOk="0">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8" name="Google Shape;1028;p53"/>
            <p:cNvSpPr/>
            <p:nvPr/>
          </p:nvSpPr>
          <p:spPr>
            <a:xfrm>
              <a:off x="2371600" y="1383700"/>
              <a:ext cx="223275" cy="279450"/>
            </a:xfrm>
            <a:custGeom>
              <a:avLst/>
              <a:gdLst/>
              <a:ahLst/>
              <a:cxnLst/>
              <a:rect l="l" t="t" r="r" b="b"/>
              <a:pathLst>
                <a:path w="8931" h="11178" extrusionOk="0">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9" name="Google Shape;1029;p53"/>
          <p:cNvGrpSpPr/>
          <p:nvPr/>
        </p:nvGrpSpPr>
        <p:grpSpPr>
          <a:xfrm>
            <a:off x="4746875" y="3915625"/>
            <a:ext cx="256925" cy="367850"/>
            <a:chOff x="4841775" y="3124575"/>
            <a:chExt cx="256925" cy="367850"/>
          </a:xfrm>
        </p:grpSpPr>
        <p:sp>
          <p:nvSpPr>
            <p:cNvPr id="1030" name="Google Shape;1030;p53"/>
            <p:cNvSpPr/>
            <p:nvPr/>
          </p:nvSpPr>
          <p:spPr>
            <a:xfrm>
              <a:off x="4873850" y="3354450"/>
              <a:ext cx="192775" cy="137975"/>
            </a:xfrm>
            <a:custGeom>
              <a:avLst/>
              <a:gdLst/>
              <a:ahLst/>
              <a:cxnLst/>
              <a:rect l="l" t="t" r="r" b="b"/>
              <a:pathLst>
                <a:path w="7711" h="5519" extrusionOk="0">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1" name="Google Shape;1031;p53"/>
            <p:cNvSpPr/>
            <p:nvPr/>
          </p:nvSpPr>
          <p:spPr>
            <a:xfrm>
              <a:off x="4841775" y="3124575"/>
              <a:ext cx="256925" cy="210025"/>
            </a:xfrm>
            <a:custGeom>
              <a:avLst/>
              <a:gdLst/>
              <a:ahLst/>
              <a:cxnLst/>
              <a:rect l="l" t="t" r="r" b="b"/>
              <a:pathLst>
                <a:path w="10277" h="8401" extrusionOk="0">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32" name="Google Shape;1032;p53"/>
          <p:cNvSpPr/>
          <p:nvPr/>
        </p:nvSpPr>
        <p:spPr>
          <a:xfrm>
            <a:off x="6560825" y="1622200"/>
            <a:ext cx="367850" cy="367850"/>
          </a:xfrm>
          <a:custGeom>
            <a:avLst/>
            <a:gdLst/>
            <a:ahLst/>
            <a:cxnLst/>
            <a:rect l="l" t="t" r="r" b="b"/>
            <a:pathLst>
              <a:path w="14714" h="14714" extrusionOk="0">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33" name="Google Shape;1033;p53"/>
          <p:cNvGrpSpPr/>
          <p:nvPr/>
        </p:nvGrpSpPr>
        <p:grpSpPr>
          <a:xfrm>
            <a:off x="5928025" y="1622025"/>
            <a:ext cx="368625" cy="368025"/>
            <a:chOff x="5991775" y="830975"/>
            <a:chExt cx="368625" cy="368025"/>
          </a:xfrm>
        </p:grpSpPr>
        <p:sp>
          <p:nvSpPr>
            <p:cNvPr id="1034" name="Google Shape;1034;p53"/>
            <p:cNvSpPr/>
            <p:nvPr/>
          </p:nvSpPr>
          <p:spPr>
            <a:xfrm>
              <a:off x="5991775" y="1008000"/>
              <a:ext cx="367850" cy="191000"/>
            </a:xfrm>
            <a:custGeom>
              <a:avLst/>
              <a:gdLst/>
              <a:ahLst/>
              <a:cxnLst/>
              <a:rect l="l" t="t" r="r" b="b"/>
              <a:pathLst>
                <a:path w="14714" h="7640" extrusionOk="0">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5" name="Google Shape;1035;p53"/>
            <p:cNvSpPr/>
            <p:nvPr/>
          </p:nvSpPr>
          <p:spPr>
            <a:xfrm>
              <a:off x="6157900" y="830975"/>
              <a:ext cx="202500" cy="198275"/>
            </a:xfrm>
            <a:custGeom>
              <a:avLst/>
              <a:gdLst/>
              <a:ahLst/>
              <a:cxnLst/>
              <a:rect l="l" t="t" r="r" b="b"/>
              <a:pathLst>
                <a:path w="8100" h="7931" extrusionOk="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6" name="Google Shape;1036;p53"/>
          <p:cNvGrpSpPr/>
          <p:nvPr/>
        </p:nvGrpSpPr>
        <p:grpSpPr>
          <a:xfrm>
            <a:off x="5294725" y="1622800"/>
            <a:ext cx="404125" cy="367875"/>
            <a:chOff x="5358675" y="831750"/>
            <a:chExt cx="404125" cy="367875"/>
          </a:xfrm>
        </p:grpSpPr>
        <p:sp>
          <p:nvSpPr>
            <p:cNvPr id="1037" name="Google Shape;1037;p53"/>
            <p:cNvSpPr/>
            <p:nvPr/>
          </p:nvSpPr>
          <p:spPr>
            <a:xfrm>
              <a:off x="5595950" y="1017450"/>
              <a:ext cx="38350" cy="59875"/>
            </a:xfrm>
            <a:custGeom>
              <a:avLst/>
              <a:gdLst/>
              <a:ahLst/>
              <a:cxnLst/>
              <a:rect l="l" t="t" r="r" b="b"/>
              <a:pathLst>
                <a:path w="1534" h="2395" extrusionOk="0">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8" name="Google Shape;1038;p53"/>
            <p:cNvSpPr/>
            <p:nvPr/>
          </p:nvSpPr>
          <p:spPr>
            <a:xfrm>
              <a:off x="5485800" y="1017450"/>
              <a:ext cx="38325" cy="59875"/>
            </a:xfrm>
            <a:custGeom>
              <a:avLst/>
              <a:gdLst/>
              <a:ahLst/>
              <a:cxnLst/>
              <a:rect l="l" t="t" r="r" b="b"/>
              <a:pathLst>
                <a:path w="1533" h="2395" extrusionOk="0">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9" name="Google Shape;1039;p53"/>
            <p:cNvSpPr/>
            <p:nvPr/>
          </p:nvSpPr>
          <p:spPr>
            <a:xfrm>
              <a:off x="5526650" y="940825"/>
              <a:ext cx="66800" cy="25650"/>
            </a:xfrm>
            <a:custGeom>
              <a:avLst/>
              <a:gdLst/>
              <a:ahLst/>
              <a:cxnLst/>
              <a:rect l="l" t="t" r="r" b="b"/>
              <a:pathLst>
                <a:path w="2672" h="1026" extrusionOk="0">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0" name="Google Shape;1040;p53"/>
            <p:cNvSpPr/>
            <p:nvPr/>
          </p:nvSpPr>
          <p:spPr>
            <a:xfrm>
              <a:off x="5358675" y="831750"/>
              <a:ext cx="404125" cy="367875"/>
            </a:xfrm>
            <a:custGeom>
              <a:avLst/>
              <a:gdLst/>
              <a:ahLst/>
              <a:cxnLst/>
              <a:rect l="l" t="t" r="r" b="b"/>
              <a:pathLst>
                <a:path w="16165" h="14715" extrusionOk="0">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1" name="Google Shape;1041;p53"/>
            <p:cNvSpPr/>
            <p:nvPr/>
          </p:nvSpPr>
          <p:spPr>
            <a:xfrm>
              <a:off x="5439875" y="914000"/>
              <a:ext cx="240350" cy="208275"/>
            </a:xfrm>
            <a:custGeom>
              <a:avLst/>
              <a:gdLst/>
              <a:ahLst/>
              <a:cxnLst/>
              <a:rect l="l" t="t" r="r" b="b"/>
              <a:pathLst>
                <a:path w="9614" h="8331" extrusionOk="0">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2" name="Google Shape;1042;p53"/>
          <p:cNvGrpSpPr/>
          <p:nvPr/>
        </p:nvGrpSpPr>
        <p:grpSpPr>
          <a:xfrm>
            <a:off x="4691413" y="1685850"/>
            <a:ext cx="367850" cy="304200"/>
            <a:chOff x="4760475" y="894800"/>
            <a:chExt cx="367850" cy="304200"/>
          </a:xfrm>
        </p:grpSpPr>
        <p:sp>
          <p:nvSpPr>
            <p:cNvPr id="1043" name="Google Shape;1043;p53"/>
            <p:cNvSpPr/>
            <p:nvPr/>
          </p:nvSpPr>
          <p:spPr>
            <a:xfrm>
              <a:off x="4852800" y="967225"/>
              <a:ext cx="46325" cy="46350"/>
            </a:xfrm>
            <a:custGeom>
              <a:avLst/>
              <a:gdLst/>
              <a:ahLst/>
              <a:cxnLst/>
              <a:rect l="l" t="t" r="r" b="b"/>
              <a:pathLst>
                <a:path w="1853" h="1854" extrusionOk="0">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4" name="Google Shape;1044;p53"/>
            <p:cNvSpPr/>
            <p:nvPr/>
          </p:nvSpPr>
          <p:spPr>
            <a:xfrm>
              <a:off x="4897150" y="1011500"/>
              <a:ext cx="13475" cy="12975"/>
            </a:xfrm>
            <a:custGeom>
              <a:avLst/>
              <a:gdLst/>
              <a:ahLst/>
              <a:cxnLst/>
              <a:rect l="l" t="t" r="r" b="b"/>
              <a:pathLst>
                <a:path w="539" h="519" extrusionOk="0">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5" name="Google Shape;1045;p53"/>
            <p:cNvSpPr/>
            <p:nvPr/>
          </p:nvSpPr>
          <p:spPr>
            <a:xfrm>
              <a:off x="4841400" y="956125"/>
              <a:ext cx="13375" cy="12975"/>
            </a:xfrm>
            <a:custGeom>
              <a:avLst/>
              <a:gdLst/>
              <a:ahLst/>
              <a:cxnLst/>
              <a:rect l="l" t="t" r="r" b="b"/>
              <a:pathLst>
                <a:path w="535" h="519" extrusionOk="0">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6" name="Google Shape;1046;p53"/>
            <p:cNvSpPr/>
            <p:nvPr/>
          </p:nvSpPr>
          <p:spPr>
            <a:xfrm>
              <a:off x="4897150" y="956125"/>
              <a:ext cx="13475" cy="12975"/>
            </a:xfrm>
            <a:custGeom>
              <a:avLst/>
              <a:gdLst/>
              <a:ahLst/>
              <a:cxnLst/>
              <a:rect l="l" t="t" r="r" b="b"/>
              <a:pathLst>
                <a:path w="539" h="519" extrusionOk="0">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7" name="Google Shape;1047;p53"/>
            <p:cNvSpPr/>
            <p:nvPr/>
          </p:nvSpPr>
          <p:spPr>
            <a:xfrm>
              <a:off x="4760475" y="894800"/>
              <a:ext cx="367850" cy="169850"/>
            </a:xfrm>
            <a:custGeom>
              <a:avLst/>
              <a:gdLst/>
              <a:ahLst/>
              <a:cxnLst/>
              <a:rect l="l" t="t" r="r" b="b"/>
              <a:pathLst>
                <a:path w="14714" h="6794" extrusionOk="0">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8" name="Google Shape;1048;p53"/>
            <p:cNvSpPr/>
            <p:nvPr/>
          </p:nvSpPr>
          <p:spPr>
            <a:xfrm>
              <a:off x="4760475" y="1085875"/>
              <a:ext cx="367850" cy="42425"/>
            </a:xfrm>
            <a:custGeom>
              <a:avLst/>
              <a:gdLst/>
              <a:ahLst/>
              <a:cxnLst/>
              <a:rect l="l" t="t" r="r" b="b"/>
              <a:pathLst>
                <a:path w="14714" h="1697" extrusionOk="0">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9" name="Google Shape;1049;p53"/>
            <p:cNvSpPr/>
            <p:nvPr/>
          </p:nvSpPr>
          <p:spPr>
            <a:xfrm>
              <a:off x="4841400" y="1011500"/>
              <a:ext cx="13375" cy="13000"/>
            </a:xfrm>
            <a:custGeom>
              <a:avLst/>
              <a:gdLst/>
              <a:ahLst/>
              <a:cxnLst/>
              <a:rect l="l" t="t" r="r" b="b"/>
              <a:pathLst>
                <a:path w="535" h="520" extrusionOk="0">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0" name="Google Shape;1050;p53"/>
            <p:cNvSpPr/>
            <p:nvPr/>
          </p:nvSpPr>
          <p:spPr>
            <a:xfrm>
              <a:off x="4848500" y="1149450"/>
              <a:ext cx="191800" cy="49550"/>
            </a:xfrm>
            <a:custGeom>
              <a:avLst/>
              <a:gdLst/>
              <a:ahLst/>
              <a:cxnLst/>
              <a:rect l="l" t="t" r="r" b="b"/>
              <a:pathLst>
                <a:path w="7672" h="1982" extrusionOk="0">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1" name="Google Shape;1051;p53"/>
          <p:cNvGrpSpPr/>
          <p:nvPr/>
        </p:nvGrpSpPr>
        <p:grpSpPr>
          <a:xfrm>
            <a:off x="4792900" y="3336350"/>
            <a:ext cx="164875" cy="367750"/>
            <a:chOff x="4883800" y="2545300"/>
            <a:chExt cx="164875" cy="367750"/>
          </a:xfrm>
        </p:grpSpPr>
        <p:sp>
          <p:nvSpPr>
            <p:cNvPr id="1052" name="Google Shape;1052;p53"/>
            <p:cNvSpPr/>
            <p:nvPr/>
          </p:nvSpPr>
          <p:spPr>
            <a:xfrm>
              <a:off x="4883800" y="2545300"/>
              <a:ext cx="164875" cy="367750"/>
            </a:xfrm>
            <a:custGeom>
              <a:avLst/>
              <a:gdLst/>
              <a:ahLst/>
              <a:cxnLst/>
              <a:rect l="l" t="t" r="r" b="b"/>
              <a:pathLst>
                <a:path w="6595" h="14710" extrusionOk="0">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3" name="Google Shape;1053;p53"/>
            <p:cNvSpPr/>
            <p:nvPr/>
          </p:nvSpPr>
          <p:spPr>
            <a:xfrm>
              <a:off x="4949700" y="2824700"/>
              <a:ext cx="28875" cy="24750"/>
            </a:xfrm>
            <a:custGeom>
              <a:avLst/>
              <a:gdLst/>
              <a:ahLst/>
              <a:cxnLst/>
              <a:rect l="l" t="t" r="r" b="b"/>
              <a:pathLst>
                <a:path w="1155" h="990" extrusionOk="0">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4" name="Google Shape;1054;p53"/>
          <p:cNvGrpSpPr/>
          <p:nvPr/>
        </p:nvGrpSpPr>
        <p:grpSpPr>
          <a:xfrm>
            <a:off x="5394213" y="3336350"/>
            <a:ext cx="205150" cy="367850"/>
            <a:chOff x="5483650" y="2545300"/>
            <a:chExt cx="205150" cy="367850"/>
          </a:xfrm>
        </p:grpSpPr>
        <p:sp>
          <p:nvSpPr>
            <p:cNvPr id="1055" name="Google Shape;1055;p53"/>
            <p:cNvSpPr/>
            <p:nvPr/>
          </p:nvSpPr>
          <p:spPr>
            <a:xfrm>
              <a:off x="5653375" y="2642300"/>
              <a:ext cx="33075" cy="26825"/>
            </a:xfrm>
            <a:custGeom>
              <a:avLst/>
              <a:gdLst/>
              <a:ahLst/>
              <a:cxnLst/>
              <a:rect l="l" t="t" r="r" b="b"/>
              <a:pathLst>
                <a:path w="1323" h="1073" extrusionOk="0">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6" name="Google Shape;1056;p53"/>
            <p:cNvSpPr/>
            <p:nvPr/>
          </p:nvSpPr>
          <p:spPr>
            <a:xfrm>
              <a:off x="5540200" y="2824700"/>
              <a:ext cx="77825" cy="35325"/>
            </a:xfrm>
            <a:custGeom>
              <a:avLst/>
              <a:gdLst/>
              <a:ahLst/>
              <a:cxnLst/>
              <a:rect l="l" t="t" r="r" b="b"/>
              <a:pathLst>
                <a:path w="3113" h="1413" extrusionOk="0">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7" name="Google Shape;1057;p53"/>
            <p:cNvSpPr/>
            <p:nvPr/>
          </p:nvSpPr>
          <p:spPr>
            <a:xfrm>
              <a:off x="5490175" y="2545300"/>
              <a:ext cx="141975" cy="88450"/>
            </a:xfrm>
            <a:custGeom>
              <a:avLst/>
              <a:gdLst/>
              <a:ahLst/>
              <a:cxnLst/>
              <a:rect l="l" t="t" r="r" b="b"/>
              <a:pathLst>
                <a:path w="5679" h="3538" extrusionOk="0">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8" name="Google Shape;1058;p53"/>
            <p:cNvSpPr/>
            <p:nvPr/>
          </p:nvSpPr>
          <p:spPr>
            <a:xfrm>
              <a:off x="5526050" y="2654875"/>
              <a:ext cx="106100" cy="21275"/>
            </a:xfrm>
            <a:custGeom>
              <a:avLst/>
              <a:gdLst/>
              <a:ahLst/>
              <a:cxnLst/>
              <a:rect l="l" t="t" r="r" b="b"/>
              <a:pathLst>
                <a:path w="4244" h="851" extrusionOk="0">
                  <a:moveTo>
                    <a:pt x="1" y="0"/>
                  </a:moveTo>
                  <a:lnTo>
                    <a:pt x="1" y="851"/>
                  </a:lnTo>
                  <a:lnTo>
                    <a:pt x="4244" y="851"/>
                  </a:lnTo>
                  <a:lnTo>
                    <a:pt x="4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9" name="Google Shape;1059;p53"/>
            <p:cNvSpPr/>
            <p:nvPr/>
          </p:nvSpPr>
          <p:spPr>
            <a:xfrm>
              <a:off x="5653375" y="2545300"/>
              <a:ext cx="35425" cy="71475"/>
            </a:xfrm>
            <a:custGeom>
              <a:avLst/>
              <a:gdLst/>
              <a:ahLst/>
              <a:cxnLst/>
              <a:rect l="l" t="t" r="r" b="b"/>
              <a:pathLst>
                <a:path w="1417" h="2859" extrusionOk="0">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0" name="Google Shape;1060;p53"/>
            <p:cNvSpPr/>
            <p:nvPr/>
          </p:nvSpPr>
          <p:spPr>
            <a:xfrm>
              <a:off x="5483650" y="2697375"/>
              <a:ext cx="190925" cy="215775"/>
            </a:xfrm>
            <a:custGeom>
              <a:avLst/>
              <a:gdLst/>
              <a:ahLst/>
              <a:cxnLst/>
              <a:rect l="l" t="t" r="r" b="b"/>
              <a:pathLst>
                <a:path w="7637" h="8631" extrusionOk="0">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1" name="Google Shape;1061;p53"/>
          <p:cNvGrpSpPr/>
          <p:nvPr/>
        </p:nvGrpSpPr>
        <p:grpSpPr>
          <a:xfrm>
            <a:off x="7224638" y="2174750"/>
            <a:ext cx="275900" cy="367850"/>
            <a:chOff x="7308475" y="1383700"/>
            <a:chExt cx="275900" cy="367850"/>
          </a:xfrm>
        </p:grpSpPr>
        <p:sp>
          <p:nvSpPr>
            <p:cNvPr id="1062" name="Google Shape;1062;p53"/>
            <p:cNvSpPr/>
            <p:nvPr/>
          </p:nvSpPr>
          <p:spPr>
            <a:xfrm>
              <a:off x="7471175" y="1501275"/>
              <a:ext cx="56575" cy="41650"/>
            </a:xfrm>
            <a:custGeom>
              <a:avLst/>
              <a:gdLst/>
              <a:ahLst/>
              <a:cxnLst/>
              <a:rect l="l" t="t" r="r" b="b"/>
              <a:pathLst>
                <a:path w="2263" h="1666" extrusionOk="0">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3" name="Google Shape;1063;p53"/>
            <p:cNvSpPr/>
            <p:nvPr/>
          </p:nvSpPr>
          <p:spPr>
            <a:xfrm>
              <a:off x="7372125" y="1606575"/>
              <a:ext cx="148600" cy="84925"/>
            </a:xfrm>
            <a:custGeom>
              <a:avLst/>
              <a:gdLst/>
              <a:ahLst/>
              <a:cxnLst/>
              <a:rect l="l" t="t" r="r" b="b"/>
              <a:pathLst>
                <a:path w="5944" h="3397" extrusionOk="0">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4" name="Google Shape;1064;p53"/>
            <p:cNvSpPr/>
            <p:nvPr/>
          </p:nvSpPr>
          <p:spPr>
            <a:xfrm>
              <a:off x="7308475" y="1443850"/>
              <a:ext cx="275900" cy="307700"/>
            </a:xfrm>
            <a:custGeom>
              <a:avLst/>
              <a:gdLst/>
              <a:ahLst/>
              <a:cxnLst/>
              <a:rect l="l" t="t" r="r" b="b"/>
              <a:pathLst>
                <a:path w="11036" h="12308" extrusionOk="0">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65" name="Google Shape;1065;p53"/>
            <p:cNvSpPr/>
            <p:nvPr/>
          </p:nvSpPr>
          <p:spPr>
            <a:xfrm>
              <a:off x="7365000" y="1383700"/>
              <a:ext cx="120325" cy="40775"/>
            </a:xfrm>
            <a:custGeom>
              <a:avLst/>
              <a:gdLst/>
              <a:ahLst/>
              <a:cxnLst/>
              <a:rect l="l" t="t" r="r" b="b"/>
              <a:pathLst>
                <a:path w="4813" h="1631" extrusionOk="0">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66" name="Google Shape;1066;p53"/>
          <p:cNvGrpSpPr/>
          <p:nvPr/>
        </p:nvGrpSpPr>
        <p:grpSpPr>
          <a:xfrm>
            <a:off x="6599488" y="2174775"/>
            <a:ext cx="290525" cy="367900"/>
            <a:chOff x="6682300" y="1383725"/>
            <a:chExt cx="290525" cy="367900"/>
          </a:xfrm>
        </p:grpSpPr>
        <p:sp>
          <p:nvSpPr>
            <p:cNvPr id="1067" name="Google Shape;1067;p53"/>
            <p:cNvSpPr/>
            <p:nvPr/>
          </p:nvSpPr>
          <p:spPr>
            <a:xfrm>
              <a:off x="6838175" y="1549925"/>
              <a:ext cx="12800" cy="12800"/>
            </a:xfrm>
            <a:custGeom>
              <a:avLst/>
              <a:gdLst/>
              <a:ahLst/>
              <a:cxnLst/>
              <a:rect l="l" t="t" r="r" b="b"/>
              <a:pathLst>
                <a:path w="512" h="512" extrusionOk="0">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8" name="Google Shape;1068;p53"/>
            <p:cNvSpPr/>
            <p:nvPr/>
          </p:nvSpPr>
          <p:spPr>
            <a:xfrm>
              <a:off x="6682300" y="1383725"/>
              <a:ext cx="290525" cy="367900"/>
            </a:xfrm>
            <a:custGeom>
              <a:avLst/>
              <a:gdLst/>
              <a:ahLst/>
              <a:cxnLst/>
              <a:rect l="l" t="t" r="r" b="b"/>
              <a:pathLst>
                <a:path w="11621" h="14716" extrusionOk="0">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9" name="Google Shape;1069;p53"/>
            <p:cNvSpPr/>
            <p:nvPr/>
          </p:nvSpPr>
          <p:spPr>
            <a:xfrm>
              <a:off x="6804150" y="1549925"/>
              <a:ext cx="12800" cy="12800"/>
            </a:xfrm>
            <a:custGeom>
              <a:avLst/>
              <a:gdLst/>
              <a:ahLst/>
              <a:cxnLst/>
              <a:rect l="l" t="t" r="r" b="b"/>
              <a:pathLst>
                <a:path w="512" h="512" extrusionOk="0">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0" name="Google Shape;1070;p53"/>
            <p:cNvSpPr/>
            <p:nvPr/>
          </p:nvSpPr>
          <p:spPr>
            <a:xfrm>
              <a:off x="6767400" y="1479250"/>
              <a:ext cx="120325" cy="176875"/>
            </a:xfrm>
            <a:custGeom>
              <a:avLst/>
              <a:gdLst/>
              <a:ahLst/>
              <a:cxnLst/>
              <a:rect l="l" t="t" r="r" b="b"/>
              <a:pathLst>
                <a:path w="4813" h="7075" extrusionOk="0">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71" name="Google Shape;1071;p53"/>
          <p:cNvSpPr/>
          <p:nvPr/>
        </p:nvSpPr>
        <p:spPr>
          <a:xfrm>
            <a:off x="4069563" y="1749500"/>
            <a:ext cx="375275" cy="240650"/>
          </a:xfrm>
          <a:custGeom>
            <a:avLst/>
            <a:gdLst/>
            <a:ahLst/>
            <a:cxnLst/>
            <a:rect l="l" t="t" r="r" b="b"/>
            <a:pathLst>
              <a:path w="15011" h="9626" extrusionOk="0">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72" name="Google Shape;1072;p53"/>
          <p:cNvGrpSpPr/>
          <p:nvPr/>
        </p:nvGrpSpPr>
        <p:grpSpPr>
          <a:xfrm>
            <a:off x="3460800" y="1653950"/>
            <a:ext cx="367850" cy="336075"/>
            <a:chOff x="3529275" y="862900"/>
            <a:chExt cx="367850" cy="336075"/>
          </a:xfrm>
        </p:grpSpPr>
        <p:sp>
          <p:nvSpPr>
            <p:cNvPr id="1073" name="Google Shape;1073;p53"/>
            <p:cNvSpPr/>
            <p:nvPr/>
          </p:nvSpPr>
          <p:spPr>
            <a:xfrm>
              <a:off x="3773775" y="862900"/>
              <a:ext cx="49075" cy="67025"/>
            </a:xfrm>
            <a:custGeom>
              <a:avLst/>
              <a:gdLst/>
              <a:ahLst/>
              <a:cxnLst/>
              <a:rect l="l" t="t" r="r" b="b"/>
              <a:pathLst>
                <a:path w="1963" h="2681" extrusionOk="0">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4" name="Google Shape;1074;p53"/>
            <p:cNvSpPr/>
            <p:nvPr/>
          </p:nvSpPr>
          <p:spPr>
            <a:xfrm>
              <a:off x="3603475" y="862900"/>
              <a:ext cx="49150" cy="67025"/>
            </a:xfrm>
            <a:custGeom>
              <a:avLst/>
              <a:gdLst/>
              <a:ahLst/>
              <a:cxnLst/>
              <a:rect l="l" t="t" r="r" b="b"/>
              <a:pathLst>
                <a:path w="1966" h="2681" extrusionOk="0">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5" name="Google Shape;1075;p53"/>
            <p:cNvSpPr/>
            <p:nvPr/>
          </p:nvSpPr>
          <p:spPr>
            <a:xfrm>
              <a:off x="3529275" y="1092900"/>
              <a:ext cx="102600" cy="106075"/>
            </a:xfrm>
            <a:custGeom>
              <a:avLst/>
              <a:gdLst/>
              <a:ahLst/>
              <a:cxnLst/>
              <a:rect l="l" t="t" r="r" b="b"/>
              <a:pathLst>
                <a:path w="4104" h="4243" extrusionOk="0">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6" name="Google Shape;1076;p53"/>
            <p:cNvSpPr/>
            <p:nvPr/>
          </p:nvSpPr>
          <p:spPr>
            <a:xfrm>
              <a:off x="3794550" y="1092900"/>
              <a:ext cx="102575" cy="106075"/>
            </a:xfrm>
            <a:custGeom>
              <a:avLst/>
              <a:gdLst/>
              <a:ahLst/>
              <a:cxnLst/>
              <a:rect l="l" t="t" r="r" b="b"/>
              <a:pathLst>
                <a:path w="4103" h="4243" extrusionOk="0">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7" name="Google Shape;1077;p53"/>
            <p:cNvSpPr/>
            <p:nvPr/>
          </p:nvSpPr>
          <p:spPr>
            <a:xfrm>
              <a:off x="3653000" y="1036250"/>
              <a:ext cx="120425" cy="155725"/>
            </a:xfrm>
            <a:custGeom>
              <a:avLst/>
              <a:gdLst/>
              <a:ahLst/>
              <a:cxnLst/>
              <a:rect l="l" t="t" r="r" b="b"/>
              <a:pathLst>
                <a:path w="4817" h="6229" extrusionOk="0">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8" name="Google Shape;1078;p53"/>
            <p:cNvSpPr/>
            <p:nvPr/>
          </p:nvSpPr>
          <p:spPr>
            <a:xfrm>
              <a:off x="3589325" y="894900"/>
              <a:ext cx="247650" cy="188475"/>
            </a:xfrm>
            <a:custGeom>
              <a:avLst/>
              <a:gdLst/>
              <a:ahLst/>
              <a:cxnLst/>
              <a:rect l="l" t="t" r="r" b="b"/>
              <a:pathLst>
                <a:path w="9906" h="7539" extrusionOk="0">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79" name="Google Shape;1079;p53"/>
          <p:cNvGrpSpPr/>
          <p:nvPr/>
        </p:nvGrpSpPr>
        <p:grpSpPr>
          <a:xfrm>
            <a:off x="1034325" y="1622200"/>
            <a:ext cx="304875" cy="367850"/>
            <a:chOff x="1098275" y="831150"/>
            <a:chExt cx="304875" cy="367850"/>
          </a:xfrm>
        </p:grpSpPr>
        <p:sp>
          <p:nvSpPr>
            <p:cNvPr id="1080" name="Google Shape;1080;p53"/>
            <p:cNvSpPr/>
            <p:nvPr/>
          </p:nvSpPr>
          <p:spPr>
            <a:xfrm>
              <a:off x="1126950" y="1032750"/>
              <a:ext cx="77800" cy="77825"/>
            </a:xfrm>
            <a:custGeom>
              <a:avLst/>
              <a:gdLst/>
              <a:ahLst/>
              <a:cxnLst/>
              <a:rect l="l" t="t" r="r" b="b"/>
              <a:pathLst>
                <a:path w="3112" h="3113" extrusionOk="0">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1" name="Google Shape;1081;p53"/>
            <p:cNvSpPr/>
            <p:nvPr/>
          </p:nvSpPr>
          <p:spPr>
            <a:xfrm>
              <a:off x="1296675" y="1032750"/>
              <a:ext cx="77825" cy="77825"/>
            </a:xfrm>
            <a:custGeom>
              <a:avLst/>
              <a:gdLst/>
              <a:ahLst/>
              <a:cxnLst/>
              <a:rect l="l" t="t" r="r" b="b"/>
              <a:pathLst>
                <a:path w="3113" h="3113" extrusionOk="0">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2" name="Google Shape;1082;p53"/>
            <p:cNvSpPr/>
            <p:nvPr/>
          </p:nvSpPr>
          <p:spPr>
            <a:xfrm>
              <a:off x="1098275" y="831150"/>
              <a:ext cx="304875" cy="367850"/>
            </a:xfrm>
            <a:custGeom>
              <a:avLst/>
              <a:gdLst/>
              <a:ahLst/>
              <a:cxnLst/>
              <a:rect l="l" t="t" r="r" b="b"/>
              <a:pathLst>
                <a:path w="12195" h="14714" extrusionOk="0">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83" name="Google Shape;1083;p53"/>
          <p:cNvSpPr/>
          <p:nvPr/>
        </p:nvSpPr>
        <p:spPr>
          <a:xfrm>
            <a:off x="2838863" y="1622175"/>
            <a:ext cx="378950" cy="367900"/>
          </a:xfrm>
          <a:custGeom>
            <a:avLst/>
            <a:gdLst/>
            <a:ahLst/>
            <a:cxnLst/>
            <a:rect l="l" t="t" r="r" b="b"/>
            <a:pathLst>
              <a:path w="15158" h="14716" extrusionOk="0">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84" name="Google Shape;1084;p53"/>
          <p:cNvGrpSpPr/>
          <p:nvPr/>
        </p:nvGrpSpPr>
        <p:grpSpPr>
          <a:xfrm>
            <a:off x="6009475" y="3336325"/>
            <a:ext cx="205725" cy="367875"/>
            <a:chOff x="6103000" y="2545275"/>
            <a:chExt cx="205725" cy="367875"/>
          </a:xfrm>
        </p:grpSpPr>
        <p:sp>
          <p:nvSpPr>
            <p:cNvPr id="1085" name="Google Shape;1085;p53"/>
            <p:cNvSpPr/>
            <p:nvPr/>
          </p:nvSpPr>
          <p:spPr>
            <a:xfrm>
              <a:off x="6103000" y="2545275"/>
              <a:ext cx="156200" cy="109625"/>
            </a:xfrm>
            <a:custGeom>
              <a:avLst/>
              <a:gdLst/>
              <a:ahLst/>
              <a:cxnLst/>
              <a:rect l="l" t="t" r="r" b="b"/>
              <a:pathLst>
                <a:path w="6248" h="4385" extrusionOk="0">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6" name="Google Shape;1086;p53"/>
            <p:cNvSpPr/>
            <p:nvPr/>
          </p:nvSpPr>
          <p:spPr>
            <a:xfrm>
              <a:off x="6230925" y="2676125"/>
              <a:ext cx="77800" cy="99075"/>
            </a:xfrm>
            <a:custGeom>
              <a:avLst/>
              <a:gdLst/>
              <a:ahLst/>
              <a:cxnLst/>
              <a:rect l="l" t="t" r="r" b="b"/>
              <a:pathLst>
                <a:path w="3112" h="3963" extrusionOk="0">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7" name="Google Shape;1087;p53"/>
            <p:cNvSpPr/>
            <p:nvPr/>
          </p:nvSpPr>
          <p:spPr>
            <a:xfrm>
              <a:off x="6202550" y="2683150"/>
              <a:ext cx="7125" cy="92050"/>
            </a:xfrm>
            <a:custGeom>
              <a:avLst/>
              <a:gdLst/>
              <a:ahLst/>
              <a:cxnLst/>
              <a:rect l="l" t="t" r="r" b="b"/>
              <a:pathLst>
                <a:path w="285" h="3682" extrusionOk="0">
                  <a:moveTo>
                    <a:pt x="0" y="0"/>
                  </a:moveTo>
                  <a:lnTo>
                    <a:pt x="0" y="3682"/>
                  </a:lnTo>
                  <a:lnTo>
                    <a:pt x="285" y="3682"/>
                  </a:lnTo>
                  <a:lnTo>
                    <a:pt x="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8" name="Google Shape;1088;p53"/>
            <p:cNvSpPr/>
            <p:nvPr/>
          </p:nvSpPr>
          <p:spPr>
            <a:xfrm>
              <a:off x="6103500" y="2676125"/>
              <a:ext cx="77900" cy="99075"/>
            </a:xfrm>
            <a:custGeom>
              <a:avLst/>
              <a:gdLst/>
              <a:ahLst/>
              <a:cxnLst/>
              <a:rect l="l" t="t" r="r" b="b"/>
              <a:pathLst>
                <a:path w="3116" h="3963" extrusionOk="0">
                  <a:moveTo>
                    <a:pt x="1275" y="1"/>
                  </a:moveTo>
                  <a:cubicBezTo>
                    <a:pt x="573" y="1"/>
                    <a:pt x="4" y="570"/>
                    <a:pt x="0" y="1276"/>
                  </a:cubicBezTo>
                  <a:lnTo>
                    <a:pt x="0" y="3963"/>
                  </a:lnTo>
                  <a:lnTo>
                    <a:pt x="3116" y="3963"/>
                  </a:lnTo>
                  <a:lnTo>
                    <a:pt x="3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9" name="Google Shape;1089;p53"/>
            <p:cNvSpPr/>
            <p:nvPr/>
          </p:nvSpPr>
          <p:spPr>
            <a:xfrm>
              <a:off x="6103600" y="2796325"/>
              <a:ext cx="205125" cy="116825"/>
            </a:xfrm>
            <a:custGeom>
              <a:avLst/>
              <a:gdLst/>
              <a:ahLst/>
              <a:cxnLst/>
              <a:rect l="l" t="t" r="r" b="b"/>
              <a:pathLst>
                <a:path w="8205" h="4673" extrusionOk="0">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095" name="Google Shape;1095;p54"/>
          <p:cNvGrpSpPr/>
          <p:nvPr/>
        </p:nvGrpSpPr>
        <p:grpSpPr>
          <a:xfrm>
            <a:off x="652539" y="2398428"/>
            <a:ext cx="293010" cy="2187820"/>
            <a:chOff x="1181575" y="3753500"/>
            <a:chExt cx="228825" cy="1708300"/>
          </a:xfrm>
        </p:grpSpPr>
        <p:sp>
          <p:nvSpPr>
            <p:cNvPr id="1096" name="Google Shape;1096;p54"/>
            <p:cNvSpPr/>
            <p:nvPr/>
          </p:nvSpPr>
          <p:spPr>
            <a:xfrm>
              <a:off x="1181575" y="3753500"/>
              <a:ext cx="228825" cy="1708300"/>
            </a:xfrm>
            <a:custGeom>
              <a:avLst/>
              <a:gdLst/>
              <a:ahLst/>
              <a:cxnLst/>
              <a:rect l="l" t="t" r="r" b="b"/>
              <a:pathLst>
                <a:path w="9153" h="68332" extrusionOk="0">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1263300" y="3780975"/>
              <a:ext cx="65375" cy="442600"/>
            </a:xfrm>
            <a:custGeom>
              <a:avLst/>
              <a:gdLst/>
              <a:ahLst/>
              <a:cxnLst/>
              <a:rect l="l" t="t" r="r" b="b"/>
              <a:pathLst>
                <a:path w="2615" h="17704" extrusionOk="0">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1212050" y="4220875"/>
              <a:ext cx="167875" cy="1213475"/>
            </a:xfrm>
            <a:custGeom>
              <a:avLst/>
              <a:gdLst/>
              <a:ahLst/>
              <a:cxnLst/>
              <a:rect l="l" t="t" r="r" b="b"/>
              <a:pathLst>
                <a:path w="6715" h="48539" extrusionOk="0">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1218075" y="4685875"/>
              <a:ext cx="171900" cy="748475"/>
            </a:xfrm>
            <a:custGeom>
              <a:avLst/>
              <a:gdLst/>
              <a:ahLst/>
              <a:cxnLst/>
              <a:rect l="l" t="t" r="r" b="b"/>
              <a:pathLst>
                <a:path w="6876" h="29939" extrusionOk="0">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1236175" y="38744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1236175" y="39213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1236175" y="396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1236175" y="40158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1236175" y="406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4"/>
            <p:cNvSpPr/>
            <p:nvPr/>
          </p:nvSpPr>
          <p:spPr>
            <a:xfrm>
              <a:off x="1236175" y="410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1236175" y="41572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1236175" y="420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1236175" y="42513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1236175" y="429860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1236175" y="434550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1236175" y="439272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1236175" y="443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1236175" y="448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1236175" y="453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1236175" y="458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1236175" y="4628250"/>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1236175" y="4675500"/>
              <a:ext cx="46600" cy="5375"/>
            </a:xfrm>
            <a:custGeom>
              <a:avLst/>
              <a:gdLst/>
              <a:ahLst/>
              <a:cxnLst/>
              <a:rect l="l" t="t" r="r" b="b"/>
              <a:pathLst>
                <a:path w="1864" h="215" extrusionOk="0">
                  <a:moveTo>
                    <a:pt x="1" y="0"/>
                  </a:moveTo>
                  <a:lnTo>
                    <a:pt x="1" y="214"/>
                  </a:lnTo>
                  <a:lnTo>
                    <a:pt x="1863" y="214"/>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1236175" y="4722725"/>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1236175" y="476997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1236175" y="481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1236175" y="4864100"/>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1236175" y="4911350"/>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1236175" y="4958250"/>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1236175" y="5005475"/>
              <a:ext cx="46600" cy="5400"/>
            </a:xfrm>
            <a:custGeom>
              <a:avLst/>
              <a:gdLst/>
              <a:ahLst/>
              <a:cxnLst/>
              <a:rect l="l" t="t" r="r" b="b"/>
              <a:pathLst>
                <a:path w="1864" h="216"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1236175" y="5052725"/>
              <a:ext cx="46600" cy="5050"/>
            </a:xfrm>
            <a:custGeom>
              <a:avLst/>
              <a:gdLst/>
              <a:ahLst/>
              <a:cxnLst/>
              <a:rect l="l" t="t" r="r" b="b"/>
              <a:pathLst>
                <a:path w="1864" h="202" extrusionOk="0">
                  <a:moveTo>
                    <a:pt x="1" y="0"/>
                  </a:moveTo>
                  <a:lnTo>
                    <a:pt x="1" y="201"/>
                  </a:lnTo>
                  <a:lnTo>
                    <a:pt x="1863" y="201"/>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1236175" y="5099625"/>
              <a:ext cx="46600" cy="5375"/>
            </a:xfrm>
            <a:custGeom>
              <a:avLst/>
              <a:gdLst/>
              <a:ahLst/>
              <a:cxnLst/>
              <a:rect l="l" t="t" r="r" b="b"/>
              <a:pathLst>
                <a:path w="1864" h="215" extrusionOk="0">
                  <a:moveTo>
                    <a:pt x="1" y="1"/>
                  </a:moveTo>
                  <a:lnTo>
                    <a:pt x="1" y="215"/>
                  </a:lnTo>
                  <a:lnTo>
                    <a:pt x="1863" y="215"/>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1236175" y="5146875"/>
              <a:ext cx="46600" cy="5375"/>
            </a:xfrm>
            <a:custGeom>
              <a:avLst/>
              <a:gdLst/>
              <a:ahLst/>
              <a:cxnLst/>
              <a:rect l="l" t="t" r="r" b="b"/>
              <a:pathLst>
                <a:path w="1864" h="215" extrusionOk="0">
                  <a:moveTo>
                    <a:pt x="1" y="0"/>
                  </a:moveTo>
                  <a:lnTo>
                    <a:pt x="1" y="215"/>
                  </a:lnTo>
                  <a:lnTo>
                    <a:pt x="1863" y="215"/>
                  </a:lnTo>
                  <a:lnTo>
                    <a:pt x="18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1236175" y="5194100"/>
              <a:ext cx="46600" cy="5050"/>
            </a:xfrm>
            <a:custGeom>
              <a:avLst/>
              <a:gdLst/>
              <a:ahLst/>
              <a:cxnLst/>
              <a:rect l="l" t="t" r="r" b="b"/>
              <a:pathLst>
                <a:path w="1864" h="202" extrusionOk="0">
                  <a:moveTo>
                    <a:pt x="1" y="1"/>
                  </a:moveTo>
                  <a:lnTo>
                    <a:pt x="1" y="202"/>
                  </a:lnTo>
                  <a:lnTo>
                    <a:pt x="1863" y="202"/>
                  </a:lnTo>
                  <a:lnTo>
                    <a:pt x="18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4"/>
          <p:cNvGrpSpPr/>
          <p:nvPr/>
        </p:nvGrpSpPr>
        <p:grpSpPr>
          <a:xfrm>
            <a:off x="995948" y="1167727"/>
            <a:ext cx="1140707" cy="1140707"/>
            <a:chOff x="1273025" y="1904175"/>
            <a:chExt cx="1308300" cy="1308300"/>
          </a:xfrm>
        </p:grpSpPr>
        <p:sp>
          <p:nvSpPr>
            <p:cNvPr id="1130" name="Google Shape;1130;p54"/>
            <p:cNvSpPr/>
            <p:nvPr/>
          </p:nvSpPr>
          <p:spPr>
            <a:xfrm>
              <a:off x="1273025" y="1904175"/>
              <a:ext cx="1308300" cy="1308300"/>
            </a:xfrm>
            <a:custGeom>
              <a:avLst/>
              <a:gdLst/>
              <a:ahLst/>
              <a:cxnLst/>
              <a:rect l="l" t="t" r="r" b="b"/>
              <a:pathLst>
                <a:path w="52332" h="52332" extrusionOk="0">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1319925" y="1951425"/>
              <a:ext cx="1214500" cy="1214475"/>
            </a:xfrm>
            <a:custGeom>
              <a:avLst/>
              <a:gdLst/>
              <a:ahLst/>
              <a:cxnLst/>
              <a:rect l="l" t="t" r="r" b="b"/>
              <a:pathLst>
                <a:path w="48580" h="48579" extrusionOk="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1727325" y="2134850"/>
              <a:ext cx="543750" cy="481425"/>
            </a:xfrm>
            <a:custGeom>
              <a:avLst/>
              <a:gdLst/>
              <a:ahLst/>
              <a:cxnLst/>
              <a:rect l="l" t="t" r="r" b="b"/>
              <a:pathLst>
                <a:path w="21750" h="19257" extrusionOk="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2080775" y="2219825"/>
              <a:ext cx="148000" cy="102500"/>
            </a:xfrm>
            <a:custGeom>
              <a:avLst/>
              <a:gdLst/>
              <a:ahLst/>
              <a:cxnLst/>
              <a:rect l="l" t="t" r="r" b="b"/>
              <a:pathLst>
                <a:path w="5920" h="4100" extrusionOk="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1985275" y="2207300"/>
              <a:ext cx="60675" cy="44000"/>
            </a:xfrm>
            <a:custGeom>
              <a:avLst/>
              <a:gdLst/>
              <a:ahLst/>
              <a:cxnLst/>
              <a:rect l="l" t="t" r="r" b="b"/>
              <a:pathLst>
                <a:path w="2427" h="1760" extrusionOk="0">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2083275" y="2348050"/>
              <a:ext cx="41075" cy="35625"/>
            </a:xfrm>
            <a:custGeom>
              <a:avLst/>
              <a:gdLst/>
              <a:ahLst/>
              <a:cxnLst/>
              <a:rect l="l" t="t" r="r" b="b"/>
              <a:pathLst>
                <a:path w="1643" h="1425" extrusionOk="0">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1933700" y="2495500"/>
              <a:ext cx="41900" cy="46925"/>
            </a:xfrm>
            <a:custGeom>
              <a:avLst/>
              <a:gdLst/>
              <a:ahLst/>
              <a:cxnLst/>
              <a:rect l="l" t="t" r="r" b="b"/>
              <a:pathLst>
                <a:path w="1676" h="1877" fill="none" extrusionOk="0">
                  <a:moveTo>
                    <a:pt x="1675" y="0"/>
                  </a:moveTo>
                  <a:cubicBezTo>
                    <a:pt x="1260" y="429"/>
                    <a:pt x="416" y="1448"/>
                    <a:pt x="0" y="1876"/>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1952125" y="2519625"/>
              <a:ext cx="39875" cy="47925"/>
            </a:xfrm>
            <a:custGeom>
              <a:avLst/>
              <a:gdLst/>
              <a:ahLst/>
              <a:cxnLst/>
              <a:rect l="l" t="t" r="r" b="b"/>
              <a:pathLst>
                <a:path w="1595" h="1917" fill="none" extrusionOk="0">
                  <a:moveTo>
                    <a:pt x="1595" y="0"/>
                  </a:moveTo>
                  <a:cubicBezTo>
                    <a:pt x="1287" y="536"/>
                    <a:pt x="429" y="1461"/>
                    <a:pt x="0" y="191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2082100" y="2609400"/>
              <a:ext cx="11100" cy="41575"/>
            </a:xfrm>
            <a:custGeom>
              <a:avLst/>
              <a:gdLst/>
              <a:ahLst/>
              <a:cxnLst/>
              <a:rect l="l" t="t" r="r" b="b"/>
              <a:pathLst>
                <a:path w="444" h="1663" fill="none" extrusionOk="0">
                  <a:moveTo>
                    <a:pt x="1" y="1"/>
                  </a:moveTo>
                  <a:cubicBezTo>
                    <a:pt x="121" y="563"/>
                    <a:pt x="269" y="1113"/>
                    <a:pt x="443" y="166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2110925" y="2615425"/>
              <a:ext cx="15100" cy="30525"/>
            </a:xfrm>
            <a:custGeom>
              <a:avLst/>
              <a:gdLst/>
              <a:ahLst/>
              <a:cxnLst/>
              <a:rect l="l" t="t" r="r" b="b"/>
              <a:pathLst>
                <a:path w="604" h="1221" fill="none" extrusionOk="0">
                  <a:moveTo>
                    <a:pt x="27" y="41"/>
                  </a:moveTo>
                  <a:cubicBezTo>
                    <a:pt x="14" y="68"/>
                    <a:pt x="0" y="1"/>
                    <a:pt x="27" y="1"/>
                  </a:cubicBezTo>
                  <a:cubicBezTo>
                    <a:pt x="67" y="1"/>
                    <a:pt x="81" y="41"/>
                    <a:pt x="81" y="68"/>
                  </a:cubicBezTo>
                  <a:cubicBezTo>
                    <a:pt x="215" y="470"/>
                    <a:pt x="389" y="859"/>
                    <a:pt x="603" y="122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2151450" y="2585275"/>
              <a:ext cx="19475" cy="28175"/>
            </a:xfrm>
            <a:custGeom>
              <a:avLst/>
              <a:gdLst/>
              <a:ahLst/>
              <a:cxnLst/>
              <a:rect l="l" t="t" r="r" b="b"/>
              <a:pathLst>
                <a:path w="779" h="1127" fill="none" extrusionOk="0">
                  <a:moveTo>
                    <a:pt x="1" y="1"/>
                  </a:moveTo>
                  <a:lnTo>
                    <a:pt x="778" y="1126"/>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2164200" y="2554450"/>
              <a:ext cx="30500" cy="21475"/>
            </a:xfrm>
            <a:custGeom>
              <a:avLst/>
              <a:gdLst/>
              <a:ahLst/>
              <a:cxnLst/>
              <a:rect l="l" t="t" r="r" b="b"/>
              <a:pathLst>
                <a:path w="1220" h="859" fill="none" extrusionOk="0">
                  <a:moveTo>
                    <a:pt x="0" y="1"/>
                  </a:moveTo>
                  <a:lnTo>
                    <a:pt x="1220" y="859"/>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2170225" y="2507550"/>
              <a:ext cx="42900" cy="2375"/>
            </a:xfrm>
            <a:custGeom>
              <a:avLst/>
              <a:gdLst/>
              <a:ahLst/>
              <a:cxnLst/>
              <a:rect l="l" t="t" r="r" b="b"/>
              <a:pathLst>
                <a:path w="1716" h="95" fill="none" extrusionOk="0">
                  <a:moveTo>
                    <a:pt x="0" y="14"/>
                  </a:moveTo>
                  <a:cubicBezTo>
                    <a:pt x="563" y="95"/>
                    <a:pt x="1139" y="81"/>
                    <a:pt x="1716"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2162175" y="2464350"/>
              <a:ext cx="31850" cy="5700"/>
            </a:xfrm>
            <a:custGeom>
              <a:avLst/>
              <a:gdLst/>
              <a:ahLst/>
              <a:cxnLst/>
              <a:rect l="l" t="t" r="r" b="b"/>
              <a:pathLst>
                <a:path w="1274" h="228" fill="none" extrusionOk="0">
                  <a:moveTo>
                    <a:pt x="1" y="228"/>
                  </a:moveTo>
                  <a:cubicBezTo>
                    <a:pt x="416" y="121"/>
                    <a:pt x="845" y="40"/>
                    <a:pt x="1274"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2157500" y="2399675"/>
              <a:ext cx="35200" cy="31175"/>
            </a:xfrm>
            <a:custGeom>
              <a:avLst/>
              <a:gdLst/>
              <a:ahLst/>
              <a:cxnLst/>
              <a:rect l="l" t="t" r="r" b="b"/>
              <a:pathLst>
                <a:path w="1408" h="1247" fill="none" extrusionOk="0">
                  <a:moveTo>
                    <a:pt x="0" y="1"/>
                  </a:moveTo>
                  <a:cubicBezTo>
                    <a:pt x="335" y="349"/>
                    <a:pt x="978" y="1033"/>
                    <a:pt x="1407" y="124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2178925" y="2370200"/>
              <a:ext cx="28500" cy="43575"/>
            </a:xfrm>
            <a:custGeom>
              <a:avLst/>
              <a:gdLst/>
              <a:ahLst/>
              <a:cxnLst/>
              <a:rect l="l" t="t" r="r" b="b"/>
              <a:pathLst>
                <a:path w="1140" h="1743" fill="none" extrusionOk="0">
                  <a:moveTo>
                    <a:pt x="1" y="0"/>
                  </a:moveTo>
                  <a:cubicBezTo>
                    <a:pt x="215" y="295"/>
                    <a:pt x="992" y="1407"/>
                    <a:pt x="1140" y="174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2234200" y="2367850"/>
              <a:ext cx="21475" cy="31850"/>
            </a:xfrm>
            <a:custGeom>
              <a:avLst/>
              <a:gdLst/>
              <a:ahLst/>
              <a:cxnLst/>
              <a:rect l="l" t="t" r="r" b="b"/>
              <a:pathLst>
                <a:path w="859" h="1274" fill="none" extrusionOk="0">
                  <a:moveTo>
                    <a:pt x="1" y="1"/>
                  </a:moveTo>
                  <a:cubicBezTo>
                    <a:pt x="269" y="443"/>
                    <a:pt x="550" y="858"/>
                    <a:pt x="858" y="12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2261350" y="2339700"/>
              <a:ext cx="19450" cy="12425"/>
            </a:xfrm>
            <a:custGeom>
              <a:avLst/>
              <a:gdLst/>
              <a:ahLst/>
              <a:cxnLst/>
              <a:rect l="l" t="t" r="r" b="b"/>
              <a:pathLst>
                <a:path w="778" h="497" fill="none" extrusionOk="0">
                  <a:moveTo>
                    <a:pt x="0" y="1"/>
                  </a:moveTo>
                  <a:lnTo>
                    <a:pt x="778" y="497"/>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2267375" y="2298500"/>
              <a:ext cx="30500" cy="6400"/>
            </a:xfrm>
            <a:custGeom>
              <a:avLst/>
              <a:gdLst/>
              <a:ahLst/>
              <a:cxnLst/>
              <a:rect l="l" t="t" r="r" b="b"/>
              <a:pathLst>
                <a:path w="1220" h="256" fill="none" extrusionOk="0">
                  <a:moveTo>
                    <a:pt x="1" y="255"/>
                  </a:moveTo>
                  <a:lnTo>
                    <a:pt x="1220"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2261000" y="2241550"/>
              <a:ext cx="36875" cy="17450"/>
            </a:xfrm>
            <a:custGeom>
              <a:avLst/>
              <a:gdLst/>
              <a:ahLst/>
              <a:cxnLst/>
              <a:rect l="l" t="t" r="r" b="b"/>
              <a:pathLst>
                <a:path w="1475" h="698" fill="none" extrusionOk="0">
                  <a:moveTo>
                    <a:pt x="1" y="697"/>
                  </a:moveTo>
                  <a:lnTo>
                    <a:pt x="1475"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2229525" y="2182250"/>
              <a:ext cx="25475" cy="25150"/>
            </a:xfrm>
            <a:custGeom>
              <a:avLst/>
              <a:gdLst/>
              <a:ahLst/>
              <a:cxnLst/>
              <a:rect l="l" t="t" r="r" b="b"/>
              <a:pathLst>
                <a:path w="1019" h="1006" fill="none" extrusionOk="0">
                  <a:moveTo>
                    <a:pt x="0" y="1006"/>
                  </a:moveTo>
                  <a:lnTo>
                    <a:pt x="1019" y="0"/>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2199375" y="2149075"/>
              <a:ext cx="32850" cy="49950"/>
            </a:xfrm>
            <a:custGeom>
              <a:avLst/>
              <a:gdLst/>
              <a:ahLst/>
              <a:cxnLst/>
              <a:rect l="l" t="t" r="r" b="b"/>
              <a:pathLst>
                <a:path w="1314" h="1998" fill="none" extrusionOk="0">
                  <a:moveTo>
                    <a:pt x="483" y="1314"/>
                  </a:moveTo>
                  <a:cubicBezTo>
                    <a:pt x="0" y="1998"/>
                    <a:pt x="416" y="1260"/>
                    <a:pt x="442" y="1220"/>
                  </a:cubicBezTo>
                  <a:cubicBezTo>
                    <a:pt x="710" y="805"/>
                    <a:pt x="1005" y="403"/>
                    <a:pt x="1313"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2165525" y="2139025"/>
              <a:ext cx="5725" cy="35875"/>
            </a:xfrm>
            <a:custGeom>
              <a:avLst/>
              <a:gdLst/>
              <a:ahLst/>
              <a:cxnLst/>
              <a:rect l="l" t="t" r="r" b="b"/>
              <a:pathLst>
                <a:path w="229" h="1435" fill="none" extrusionOk="0">
                  <a:moveTo>
                    <a:pt x="1" y="1435"/>
                  </a:moveTo>
                  <a:cubicBezTo>
                    <a:pt x="121" y="966"/>
                    <a:pt x="202" y="483"/>
                    <a:pt x="228"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2136375" y="2117600"/>
              <a:ext cx="2375" cy="58650"/>
            </a:xfrm>
            <a:custGeom>
              <a:avLst/>
              <a:gdLst/>
              <a:ahLst/>
              <a:cxnLst/>
              <a:rect l="l" t="t" r="r" b="b"/>
              <a:pathLst>
                <a:path w="95" h="2346" fill="none" extrusionOk="0">
                  <a:moveTo>
                    <a:pt x="95" y="2345"/>
                  </a:moveTo>
                  <a:cubicBezTo>
                    <a:pt x="81" y="1769"/>
                    <a:pt x="14" y="563"/>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2103225" y="2132675"/>
              <a:ext cx="12400" cy="46250"/>
            </a:xfrm>
            <a:custGeom>
              <a:avLst/>
              <a:gdLst/>
              <a:ahLst/>
              <a:cxnLst/>
              <a:rect l="l" t="t" r="r" b="b"/>
              <a:pathLst>
                <a:path w="496" h="1850" fill="none" extrusionOk="0">
                  <a:moveTo>
                    <a:pt x="496" y="1849"/>
                  </a:moveTo>
                  <a:cubicBezTo>
                    <a:pt x="349" y="1407"/>
                    <a:pt x="0" y="46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2078750" y="2121275"/>
              <a:ext cx="1050" cy="49600"/>
            </a:xfrm>
            <a:custGeom>
              <a:avLst/>
              <a:gdLst/>
              <a:ahLst/>
              <a:cxnLst/>
              <a:rect l="l" t="t" r="r" b="b"/>
              <a:pathLst>
                <a:path w="42" h="1984" fill="none" extrusionOk="0">
                  <a:moveTo>
                    <a:pt x="1" y="1984"/>
                  </a:moveTo>
                  <a:cubicBezTo>
                    <a:pt x="41" y="1796"/>
                    <a:pt x="41" y="1609"/>
                    <a:pt x="1" y="1408"/>
                  </a:cubicBez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2040225" y="2116250"/>
              <a:ext cx="13775" cy="53300"/>
            </a:xfrm>
            <a:custGeom>
              <a:avLst/>
              <a:gdLst/>
              <a:ahLst/>
              <a:cxnLst/>
              <a:rect l="l" t="t" r="r" b="b"/>
              <a:pathLst>
                <a:path w="551" h="2132" fill="none" extrusionOk="0">
                  <a:moveTo>
                    <a:pt x="1" y="2131"/>
                  </a:moveTo>
                  <a:cubicBezTo>
                    <a:pt x="135" y="1408"/>
                    <a:pt x="309" y="697"/>
                    <a:pt x="55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1996000" y="2107550"/>
              <a:ext cx="1025" cy="48600"/>
            </a:xfrm>
            <a:custGeom>
              <a:avLst/>
              <a:gdLst/>
              <a:ahLst/>
              <a:cxnLst/>
              <a:rect l="l" t="t" r="r" b="b"/>
              <a:pathLst>
                <a:path w="41" h="1944" fill="none" extrusionOk="0">
                  <a:moveTo>
                    <a:pt x="1" y="1943"/>
                  </a:moveTo>
                  <a:cubicBezTo>
                    <a:pt x="14" y="978"/>
                    <a:pt x="14" y="295"/>
                    <a:pt x="4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1950100" y="2084425"/>
              <a:ext cx="14775" cy="58325"/>
            </a:xfrm>
            <a:custGeom>
              <a:avLst/>
              <a:gdLst/>
              <a:ahLst/>
              <a:cxnLst/>
              <a:rect l="l" t="t" r="r" b="b"/>
              <a:pathLst>
                <a:path w="591" h="2333" fill="none" extrusionOk="0">
                  <a:moveTo>
                    <a:pt x="1" y="0"/>
                  </a:moveTo>
                  <a:cubicBezTo>
                    <a:pt x="148" y="791"/>
                    <a:pt x="349" y="1568"/>
                    <a:pt x="591" y="233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1910900" y="2112225"/>
              <a:ext cx="18450" cy="39550"/>
            </a:xfrm>
            <a:custGeom>
              <a:avLst/>
              <a:gdLst/>
              <a:ahLst/>
              <a:cxnLst/>
              <a:rect l="l" t="t" r="r" b="b"/>
              <a:pathLst>
                <a:path w="738" h="1582" fill="none" extrusionOk="0">
                  <a:moveTo>
                    <a:pt x="1" y="1"/>
                  </a:moveTo>
                  <a:cubicBezTo>
                    <a:pt x="242" y="523"/>
                    <a:pt x="483" y="1059"/>
                    <a:pt x="738" y="158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1846575" y="2136350"/>
              <a:ext cx="49625" cy="41225"/>
            </a:xfrm>
            <a:custGeom>
              <a:avLst/>
              <a:gdLst/>
              <a:ahLst/>
              <a:cxnLst/>
              <a:rect l="l" t="t" r="r" b="b"/>
              <a:pathLst>
                <a:path w="1985" h="1649" fill="none" extrusionOk="0">
                  <a:moveTo>
                    <a:pt x="1984" y="1649"/>
                  </a:moveTo>
                  <a:lnTo>
                    <a:pt x="1" y="1"/>
                  </a:ln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1819775" y="2161475"/>
              <a:ext cx="49625" cy="32525"/>
            </a:xfrm>
            <a:custGeom>
              <a:avLst/>
              <a:gdLst/>
              <a:ahLst/>
              <a:cxnLst/>
              <a:rect l="l" t="t" r="r" b="b"/>
              <a:pathLst>
                <a:path w="1985" h="1301" fill="none" extrusionOk="0">
                  <a:moveTo>
                    <a:pt x="1984" y="1301"/>
                  </a:moveTo>
                  <a:cubicBezTo>
                    <a:pt x="1582" y="845"/>
                    <a:pt x="631" y="322"/>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1904200" y="2464350"/>
              <a:ext cx="45925" cy="40875"/>
            </a:xfrm>
            <a:custGeom>
              <a:avLst/>
              <a:gdLst/>
              <a:ahLst/>
              <a:cxnLst/>
              <a:rect l="l" t="t" r="r" b="b"/>
              <a:pathLst>
                <a:path w="1837" h="1635" fill="none" extrusionOk="0">
                  <a:moveTo>
                    <a:pt x="1837" y="0"/>
                  </a:moveTo>
                  <a:cubicBezTo>
                    <a:pt x="1462" y="402"/>
                    <a:pt x="497" y="1394"/>
                    <a:pt x="1" y="1635"/>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1860325" y="2450275"/>
              <a:ext cx="16775" cy="44250"/>
            </a:xfrm>
            <a:custGeom>
              <a:avLst/>
              <a:gdLst/>
              <a:ahLst/>
              <a:cxnLst/>
              <a:rect l="l" t="t" r="r" b="b"/>
              <a:pathLst>
                <a:path w="671" h="1770" fill="none" extrusionOk="0">
                  <a:moveTo>
                    <a:pt x="670" y="0"/>
                  </a:moveTo>
                  <a:cubicBezTo>
                    <a:pt x="469" y="590"/>
                    <a:pt x="242" y="1179"/>
                    <a:pt x="0" y="1769"/>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1811075" y="2455300"/>
              <a:ext cx="12750" cy="46575"/>
            </a:xfrm>
            <a:custGeom>
              <a:avLst/>
              <a:gdLst/>
              <a:ahLst/>
              <a:cxnLst/>
              <a:rect l="l" t="t" r="r" b="b"/>
              <a:pathLst>
                <a:path w="510" h="1863" fill="none" extrusionOk="0">
                  <a:moveTo>
                    <a:pt x="510" y="0"/>
                  </a:moveTo>
                  <a:cubicBezTo>
                    <a:pt x="389" y="630"/>
                    <a:pt x="228" y="1260"/>
                    <a:pt x="0" y="1863"/>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1737700" y="2426825"/>
              <a:ext cx="32200" cy="52275"/>
            </a:xfrm>
            <a:custGeom>
              <a:avLst/>
              <a:gdLst/>
              <a:ahLst/>
              <a:cxnLst/>
              <a:rect l="l" t="t" r="r" b="b"/>
              <a:pathLst>
                <a:path w="1288" h="2091" fill="none" extrusionOk="0">
                  <a:moveTo>
                    <a:pt x="1287" y="0"/>
                  </a:moveTo>
                  <a:cubicBezTo>
                    <a:pt x="1033" y="389"/>
                    <a:pt x="242" y="1702"/>
                    <a:pt x="1" y="209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1699500" y="2413075"/>
              <a:ext cx="39225" cy="21800"/>
            </a:xfrm>
            <a:custGeom>
              <a:avLst/>
              <a:gdLst/>
              <a:ahLst/>
              <a:cxnLst/>
              <a:rect l="l" t="t" r="r" b="b"/>
              <a:pathLst>
                <a:path w="1569" h="872" fill="none" extrusionOk="0">
                  <a:moveTo>
                    <a:pt x="1569" y="1"/>
                  </a:moveTo>
                  <a:cubicBezTo>
                    <a:pt x="1019" y="242"/>
                    <a:pt x="497" y="537"/>
                    <a:pt x="1" y="872"/>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1678075" y="2356800"/>
              <a:ext cx="55300" cy="5375"/>
            </a:xfrm>
            <a:custGeom>
              <a:avLst/>
              <a:gdLst/>
              <a:ahLst/>
              <a:cxnLst/>
              <a:rect l="l" t="t" r="r" b="b"/>
              <a:pathLst>
                <a:path w="2212" h="215" fill="none" extrusionOk="0">
                  <a:moveTo>
                    <a:pt x="2211" y="215"/>
                  </a:moveTo>
                  <a:cubicBezTo>
                    <a:pt x="1474" y="201"/>
                    <a:pt x="724" y="134"/>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1676400" y="2321625"/>
              <a:ext cx="63675" cy="20125"/>
            </a:xfrm>
            <a:custGeom>
              <a:avLst/>
              <a:gdLst/>
              <a:ahLst/>
              <a:cxnLst/>
              <a:rect l="l" t="t" r="r" b="b"/>
              <a:pathLst>
                <a:path w="2547" h="805" fill="none" extrusionOk="0">
                  <a:moveTo>
                    <a:pt x="2546" y="804"/>
                  </a:moveTo>
                  <a:cubicBezTo>
                    <a:pt x="1689" y="590"/>
                    <a:pt x="831" y="322"/>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1701850" y="2286100"/>
              <a:ext cx="46925" cy="23475"/>
            </a:xfrm>
            <a:custGeom>
              <a:avLst/>
              <a:gdLst/>
              <a:ahLst/>
              <a:cxnLst/>
              <a:rect l="l" t="t" r="r" b="b"/>
              <a:pathLst>
                <a:path w="1877" h="939" fill="none" extrusionOk="0">
                  <a:moveTo>
                    <a:pt x="1877" y="939"/>
                  </a:moveTo>
                  <a:cubicBezTo>
                    <a:pt x="1368" y="684"/>
                    <a:pt x="510" y="255"/>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1710900" y="2237875"/>
              <a:ext cx="62000" cy="36525"/>
            </a:xfrm>
            <a:custGeom>
              <a:avLst/>
              <a:gdLst/>
              <a:ahLst/>
              <a:cxnLst/>
              <a:rect l="l" t="t" r="r" b="b"/>
              <a:pathLst>
                <a:path w="2480" h="1461" fill="none" extrusionOk="0">
                  <a:moveTo>
                    <a:pt x="2480" y="1461"/>
                  </a:moveTo>
                  <a:cubicBezTo>
                    <a:pt x="1609" y="1059"/>
                    <a:pt x="764" y="576"/>
                    <a:pt x="1"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1751100" y="2207700"/>
              <a:ext cx="44600" cy="32525"/>
            </a:xfrm>
            <a:custGeom>
              <a:avLst/>
              <a:gdLst/>
              <a:ahLst/>
              <a:cxnLst/>
              <a:rect l="l" t="t" r="r" b="b"/>
              <a:pathLst>
                <a:path w="1784" h="1301" fill="none" extrusionOk="0">
                  <a:moveTo>
                    <a:pt x="1783" y="1301"/>
                  </a:moveTo>
                  <a:cubicBezTo>
                    <a:pt x="1220" y="939"/>
                    <a:pt x="564" y="349"/>
                    <a:pt x="1" y="1"/>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1780600" y="2186950"/>
              <a:ext cx="50925" cy="33850"/>
            </a:xfrm>
            <a:custGeom>
              <a:avLst/>
              <a:gdLst/>
              <a:ahLst/>
              <a:cxnLst/>
              <a:rect l="l" t="t" r="r" b="b"/>
              <a:pathLst>
                <a:path w="2037" h="1354" fill="none" extrusionOk="0">
                  <a:moveTo>
                    <a:pt x="2037" y="1354"/>
                  </a:moveTo>
                  <a:cubicBezTo>
                    <a:pt x="1407" y="1112"/>
                    <a:pt x="549" y="389"/>
                    <a:pt x="0" y="0"/>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1979250" y="2575225"/>
              <a:ext cx="33875" cy="45925"/>
            </a:xfrm>
            <a:custGeom>
              <a:avLst/>
              <a:gdLst/>
              <a:ahLst/>
              <a:cxnLst/>
              <a:rect l="l" t="t" r="r" b="b"/>
              <a:pathLst>
                <a:path w="1355" h="1837" fill="none" extrusionOk="0">
                  <a:moveTo>
                    <a:pt x="1354" y="1"/>
                  </a:moveTo>
                  <a:cubicBezTo>
                    <a:pt x="845" y="564"/>
                    <a:pt x="389" y="1180"/>
                    <a:pt x="1" y="1837"/>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2021475" y="2604375"/>
              <a:ext cx="24800" cy="64350"/>
            </a:xfrm>
            <a:custGeom>
              <a:avLst/>
              <a:gdLst/>
              <a:ahLst/>
              <a:cxnLst/>
              <a:rect l="l" t="t" r="r" b="b"/>
              <a:pathLst>
                <a:path w="992" h="2574" fill="none" extrusionOk="0">
                  <a:moveTo>
                    <a:pt x="992" y="1"/>
                  </a:moveTo>
                  <a:cubicBezTo>
                    <a:pt x="630" y="845"/>
                    <a:pt x="308" y="1703"/>
                    <a:pt x="0" y="2574"/>
                  </a:cubicBezTo>
                </a:path>
              </a:pathLst>
            </a:custGeom>
            <a:noFill/>
            <a:ln w="4350" cap="flat" cmpd="sng">
              <a:solidFill>
                <a:srgbClr val="88AFA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1746750" y="2733025"/>
              <a:ext cx="88800" cy="38225"/>
            </a:xfrm>
            <a:custGeom>
              <a:avLst/>
              <a:gdLst/>
              <a:ahLst/>
              <a:cxnLst/>
              <a:rect l="l" t="t" r="r" b="b"/>
              <a:pathLst>
                <a:path w="3552" h="1529" fill="none" extrusionOk="0">
                  <a:moveTo>
                    <a:pt x="1" y="1528"/>
                  </a:moveTo>
                  <a:cubicBezTo>
                    <a:pt x="161" y="1193"/>
                    <a:pt x="925" y="577"/>
                    <a:pt x="1287" y="590"/>
                  </a:cubicBezTo>
                  <a:cubicBezTo>
                    <a:pt x="1475" y="590"/>
                    <a:pt x="1662" y="657"/>
                    <a:pt x="1863" y="671"/>
                  </a:cubicBezTo>
                  <a:cubicBezTo>
                    <a:pt x="2480" y="738"/>
                    <a:pt x="3043" y="362"/>
                    <a:pt x="355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1732350" y="2672050"/>
              <a:ext cx="92150" cy="49950"/>
            </a:xfrm>
            <a:custGeom>
              <a:avLst/>
              <a:gdLst/>
              <a:ahLst/>
              <a:cxnLst/>
              <a:rect l="l" t="t" r="r" b="b"/>
              <a:pathLst>
                <a:path w="3686" h="1998" fill="none" extrusionOk="0">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1706550" y="2579925"/>
              <a:ext cx="70050" cy="52625"/>
            </a:xfrm>
            <a:custGeom>
              <a:avLst/>
              <a:gdLst/>
              <a:ahLst/>
              <a:cxnLst/>
              <a:rect l="l" t="t" r="r" b="b"/>
              <a:pathLst>
                <a:path w="2802" h="2105" fill="none" extrusionOk="0">
                  <a:moveTo>
                    <a:pt x="0" y="2104"/>
                  </a:moveTo>
                  <a:cubicBezTo>
                    <a:pt x="0" y="1850"/>
                    <a:pt x="670" y="1032"/>
                    <a:pt x="912" y="938"/>
                  </a:cubicBezTo>
                  <a:cubicBezTo>
                    <a:pt x="1166" y="858"/>
                    <a:pt x="1421" y="804"/>
                    <a:pt x="1676" y="764"/>
                  </a:cubicBezTo>
                  <a:cubicBezTo>
                    <a:pt x="2131" y="644"/>
                    <a:pt x="2533" y="376"/>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1645900" y="2441900"/>
              <a:ext cx="14100" cy="93825"/>
            </a:xfrm>
            <a:custGeom>
              <a:avLst/>
              <a:gdLst/>
              <a:ahLst/>
              <a:cxnLst/>
              <a:rect l="l" t="t" r="r" b="b"/>
              <a:pathLst>
                <a:path w="564" h="3753" fill="none" extrusionOk="0">
                  <a:moveTo>
                    <a:pt x="162" y="3752"/>
                  </a:moveTo>
                  <a:cubicBezTo>
                    <a:pt x="1" y="3297"/>
                    <a:pt x="14" y="2171"/>
                    <a:pt x="215" y="1742"/>
                  </a:cubicBezTo>
                  <a:cubicBezTo>
                    <a:pt x="296" y="1595"/>
                    <a:pt x="363" y="1434"/>
                    <a:pt x="430" y="1273"/>
                  </a:cubicBezTo>
                  <a:cubicBezTo>
                    <a:pt x="564" y="844"/>
                    <a:pt x="363" y="389"/>
                    <a:pt x="162"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1541375" y="2476725"/>
              <a:ext cx="69375" cy="56325"/>
            </a:xfrm>
            <a:custGeom>
              <a:avLst/>
              <a:gdLst/>
              <a:ahLst/>
              <a:cxnLst/>
              <a:rect l="l" t="t" r="r" b="b"/>
              <a:pathLst>
                <a:path w="2775" h="2253" fill="none" extrusionOk="0">
                  <a:moveTo>
                    <a:pt x="2775" y="2252"/>
                  </a:moveTo>
                  <a:cubicBezTo>
                    <a:pt x="2400" y="2105"/>
                    <a:pt x="2064" y="1850"/>
                    <a:pt x="1823" y="1515"/>
                  </a:cubicBezTo>
                  <a:cubicBezTo>
                    <a:pt x="1689" y="1274"/>
                    <a:pt x="1595" y="1006"/>
                    <a:pt x="1435" y="765"/>
                  </a:cubicBezTo>
                  <a:cubicBezTo>
                    <a:pt x="1113" y="282"/>
                    <a:pt x="577" y="1"/>
                    <a:pt x="1" y="1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1494150" y="2543400"/>
              <a:ext cx="102875" cy="31175"/>
            </a:xfrm>
            <a:custGeom>
              <a:avLst/>
              <a:gdLst/>
              <a:ahLst/>
              <a:cxnLst/>
              <a:rect l="l" t="t" r="r" b="b"/>
              <a:pathLst>
                <a:path w="4115" h="1247" fill="none" extrusionOk="0">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1520275" y="2632525"/>
              <a:ext cx="79750" cy="39225"/>
            </a:xfrm>
            <a:custGeom>
              <a:avLst/>
              <a:gdLst/>
              <a:ahLst/>
              <a:cxnLst/>
              <a:rect l="l" t="t" r="r" b="b"/>
              <a:pathLst>
                <a:path w="3190" h="1569" fill="none" extrusionOk="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1550750" y="2752450"/>
              <a:ext cx="72075" cy="38900"/>
            </a:xfrm>
            <a:custGeom>
              <a:avLst/>
              <a:gdLst/>
              <a:ahLst/>
              <a:cxnLst/>
              <a:rect l="l" t="t" r="r" b="b"/>
              <a:pathLst>
                <a:path w="2883" h="1556" fill="none" extrusionOk="0">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1604375" y="2850625"/>
              <a:ext cx="49925" cy="70050"/>
            </a:xfrm>
            <a:custGeom>
              <a:avLst/>
              <a:gdLst/>
              <a:ahLst/>
              <a:cxnLst/>
              <a:rect l="l" t="t" r="r" b="b"/>
              <a:pathLst>
                <a:path w="1997" h="2802" fill="none" extrusionOk="0">
                  <a:moveTo>
                    <a:pt x="228" y="2801"/>
                  </a:moveTo>
                  <a:cubicBezTo>
                    <a:pt x="0" y="2520"/>
                    <a:pt x="14" y="2118"/>
                    <a:pt x="255" y="1836"/>
                  </a:cubicBezTo>
                  <a:cubicBezTo>
                    <a:pt x="469" y="1608"/>
                    <a:pt x="791" y="1541"/>
                    <a:pt x="1072" y="1421"/>
                  </a:cubicBezTo>
                  <a:cubicBezTo>
                    <a:pt x="1354" y="1287"/>
                    <a:pt x="1997" y="309"/>
                    <a:pt x="1930"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1697175" y="2910925"/>
              <a:ext cx="31500" cy="70050"/>
            </a:xfrm>
            <a:custGeom>
              <a:avLst/>
              <a:gdLst/>
              <a:ahLst/>
              <a:cxnLst/>
              <a:rect l="l" t="t" r="r" b="b"/>
              <a:pathLst>
                <a:path w="1260" h="2802" fill="none" extrusionOk="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1754125" y="2881775"/>
              <a:ext cx="64000" cy="49600"/>
            </a:xfrm>
            <a:custGeom>
              <a:avLst/>
              <a:gdLst/>
              <a:ahLst/>
              <a:cxnLst/>
              <a:rect l="l" t="t" r="r" b="b"/>
              <a:pathLst>
                <a:path w="2560" h="1984" fill="none" extrusionOk="0">
                  <a:moveTo>
                    <a:pt x="0" y="1"/>
                  </a:moveTo>
                  <a:cubicBezTo>
                    <a:pt x="603" y="255"/>
                    <a:pt x="1260" y="577"/>
                    <a:pt x="1488" y="1193"/>
                  </a:cubicBezTo>
                  <a:cubicBezTo>
                    <a:pt x="1515" y="1287"/>
                    <a:pt x="1555" y="1367"/>
                    <a:pt x="1595" y="1448"/>
                  </a:cubicBezTo>
                  <a:cubicBezTo>
                    <a:pt x="1823" y="1769"/>
                    <a:pt x="2412" y="1635"/>
                    <a:pt x="2560" y="198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1756125" y="2812425"/>
              <a:ext cx="86475" cy="28500"/>
            </a:xfrm>
            <a:custGeom>
              <a:avLst/>
              <a:gdLst/>
              <a:ahLst/>
              <a:cxnLst/>
              <a:rect l="l" t="t" r="r" b="b"/>
              <a:pathLst>
                <a:path w="3459" h="1140" fill="none" extrusionOk="0">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1515575" y="2695850"/>
              <a:ext cx="95175" cy="31500"/>
            </a:xfrm>
            <a:custGeom>
              <a:avLst/>
              <a:gdLst/>
              <a:ahLst/>
              <a:cxnLst/>
              <a:rect l="l" t="t" r="r" b="b"/>
              <a:pathLst>
                <a:path w="3807" h="1260" fill="none" extrusionOk="0">
                  <a:moveTo>
                    <a:pt x="1" y="1260"/>
                  </a:moveTo>
                  <a:cubicBezTo>
                    <a:pt x="215" y="1153"/>
                    <a:pt x="430" y="1032"/>
                    <a:pt x="617" y="885"/>
                  </a:cubicBezTo>
                  <a:cubicBezTo>
                    <a:pt x="885" y="737"/>
                    <a:pt x="1167" y="630"/>
                    <a:pt x="1462" y="563"/>
                  </a:cubicBezTo>
                  <a:cubicBezTo>
                    <a:pt x="1917" y="442"/>
                    <a:pt x="3338" y="134"/>
                    <a:pt x="3807"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1719625" y="2621800"/>
              <a:ext cx="70025" cy="27500"/>
            </a:xfrm>
            <a:custGeom>
              <a:avLst/>
              <a:gdLst/>
              <a:ahLst/>
              <a:cxnLst/>
              <a:rect l="l" t="t" r="r" b="b"/>
              <a:pathLst>
                <a:path w="2801" h="1100" fill="none" extrusionOk="0">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1682100" y="2503200"/>
              <a:ext cx="48925" cy="70375"/>
            </a:xfrm>
            <a:custGeom>
              <a:avLst/>
              <a:gdLst/>
              <a:ahLst/>
              <a:cxnLst/>
              <a:rect l="l" t="t" r="r" b="b"/>
              <a:pathLst>
                <a:path w="1957" h="2815" fill="none" extrusionOk="0">
                  <a:moveTo>
                    <a:pt x="0" y="2815"/>
                  </a:moveTo>
                  <a:cubicBezTo>
                    <a:pt x="54" y="2493"/>
                    <a:pt x="442" y="1180"/>
                    <a:pt x="751" y="1073"/>
                  </a:cubicBezTo>
                  <a:cubicBezTo>
                    <a:pt x="871" y="1046"/>
                    <a:pt x="1005" y="1019"/>
                    <a:pt x="1126" y="1019"/>
                  </a:cubicBezTo>
                  <a:cubicBezTo>
                    <a:pt x="1622" y="939"/>
                    <a:pt x="1957" y="496"/>
                    <a:pt x="1903" y="1"/>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1556800" y="2818450"/>
              <a:ext cx="85125" cy="61350"/>
            </a:xfrm>
            <a:custGeom>
              <a:avLst/>
              <a:gdLst/>
              <a:ahLst/>
              <a:cxnLst/>
              <a:rect l="l" t="t" r="r" b="b"/>
              <a:pathLst>
                <a:path w="3405" h="2454" fill="none" extrusionOk="0">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1639875" y="2902875"/>
              <a:ext cx="34200" cy="84125"/>
            </a:xfrm>
            <a:custGeom>
              <a:avLst/>
              <a:gdLst/>
              <a:ahLst/>
              <a:cxnLst/>
              <a:rect l="l" t="t" r="r" b="b"/>
              <a:pathLst>
                <a:path w="1368" h="3365" fill="none" extrusionOk="0">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1732000" y="2895175"/>
              <a:ext cx="66025" cy="74075"/>
            </a:xfrm>
            <a:custGeom>
              <a:avLst/>
              <a:gdLst/>
              <a:ahLst/>
              <a:cxnLst/>
              <a:rect l="l" t="t" r="r" b="b"/>
              <a:pathLst>
                <a:path w="2641" h="2963" fill="none" extrusionOk="0">
                  <a:moveTo>
                    <a:pt x="1" y="1"/>
                  </a:moveTo>
                  <a:cubicBezTo>
                    <a:pt x="202" y="510"/>
                    <a:pt x="1341" y="1032"/>
                    <a:pt x="1649" y="1475"/>
                  </a:cubicBezTo>
                  <a:cubicBezTo>
                    <a:pt x="1837" y="1729"/>
                    <a:pt x="1837" y="2078"/>
                    <a:pt x="1944" y="2373"/>
                  </a:cubicBezTo>
                  <a:cubicBezTo>
                    <a:pt x="2038" y="2667"/>
                    <a:pt x="2346" y="2962"/>
                    <a:pt x="2641" y="2842"/>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1483425" y="2586950"/>
              <a:ext cx="115275" cy="29525"/>
            </a:xfrm>
            <a:custGeom>
              <a:avLst/>
              <a:gdLst/>
              <a:ahLst/>
              <a:cxnLst/>
              <a:rect l="l" t="t" r="r" b="b"/>
              <a:pathLst>
                <a:path w="4611" h="1181" fill="none" extrusionOk="0">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w="4350"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1581250" y="2518925"/>
              <a:ext cx="186975" cy="399150"/>
            </a:xfrm>
            <a:custGeom>
              <a:avLst/>
              <a:gdLst/>
              <a:ahLst/>
              <a:cxnLst/>
              <a:rect l="l" t="t" r="r" b="b"/>
              <a:pathLst>
                <a:path w="7479" h="15966" extrusionOk="0">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1645900" y="2772500"/>
              <a:ext cx="57650" cy="93325"/>
            </a:xfrm>
            <a:custGeom>
              <a:avLst/>
              <a:gdLst/>
              <a:ahLst/>
              <a:cxnLst/>
              <a:rect l="l" t="t" r="r" b="b"/>
              <a:pathLst>
                <a:path w="2306" h="3733" extrusionOk="0">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2018800" y="2789100"/>
              <a:ext cx="160900" cy="111875"/>
            </a:xfrm>
            <a:custGeom>
              <a:avLst/>
              <a:gdLst/>
              <a:ahLst/>
              <a:cxnLst/>
              <a:rect l="l" t="t" r="r" b="b"/>
              <a:pathLst>
                <a:path w="6436" h="4475" extrusionOk="0">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54"/>
          <p:cNvGrpSpPr/>
          <p:nvPr/>
        </p:nvGrpSpPr>
        <p:grpSpPr>
          <a:xfrm>
            <a:off x="2368888" y="3310221"/>
            <a:ext cx="773570" cy="1208081"/>
            <a:chOff x="2250625" y="841288"/>
            <a:chExt cx="338750" cy="529025"/>
          </a:xfrm>
        </p:grpSpPr>
        <p:sp>
          <p:nvSpPr>
            <p:cNvPr id="1198" name="Google Shape;1198;p54"/>
            <p:cNvSpPr/>
            <p:nvPr/>
          </p:nvSpPr>
          <p:spPr>
            <a:xfrm>
              <a:off x="2275425" y="853013"/>
              <a:ext cx="289150" cy="503225"/>
            </a:xfrm>
            <a:custGeom>
              <a:avLst/>
              <a:gdLst/>
              <a:ahLst/>
              <a:cxnLst/>
              <a:rect l="l" t="t" r="r" b="b"/>
              <a:pathLst>
                <a:path w="11566" h="20129" extrusionOk="0">
                  <a:moveTo>
                    <a:pt x="0" y="0"/>
                  </a:moveTo>
                  <a:lnTo>
                    <a:pt x="0" y="20128"/>
                  </a:lnTo>
                  <a:lnTo>
                    <a:pt x="11565" y="20128"/>
                  </a:lnTo>
                  <a:lnTo>
                    <a:pt x="11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2262025" y="853013"/>
              <a:ext cx="315950" cy="517300"/>
            </a:xfrm>
            <a:custGeom>
              <a:avLst/>
              <a:gdLst/>
              <a:ahLst/>
              <a:cxnLst/>
              <a:rect l="l" t="t" r="r" b="b"/>
              <a:pathLst>
                <a:path w="12638" h="20692" extrusionOk="0">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2275425" y="1055363"/>
              <a:ext cx="289475" cy="300875"/>
            </a:xfrm>
            <a:custGeom>
              <a:avLst/>
              <a:gdLst/>
              <a:ahLst/>
              <a:cxnLst/>
              <a:rect l="l" t="t" r="r" b="b"/>
              <a:pathLst>
                <a:path w="11579" h="12035" extrusionOk="0">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2250625" y="841288"/>
              <a:ext cx="338750" cy="21800"/>
            </a:xfrm>
            <a:custGeom>
              <a:avLst/>
              <a:gdLst/>
              <a:ahLst/>
              <a:cxnLst/>
              <a:rect l="l" t="t" r="r" b="b"/>
              <a:pathLst>
                <a:path w="13550" h="872" extrusionOk="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2302225" y="877788"/>
              <a:ext cx="21125" cy="465050"/>
            </a:xfrm>
            <a:custGeom>
              <a:avLst/>
              <a:gdLst/>
              <a:ahLst/>
              <a:cxnLst/>
              <a:rect l="l" t="t" r="r" b="b"/>
              <a:pathLst>
                <a:path w="845" h="18602" extrusionOk="0">
                  <a:moveTo>
                    <a:pt x="1" y="1"/>
                  </a:moveTo>
                  <a:lnTo>
                    <a:pt x="1" y="18601"/>
                  </a:lnTo>
                  <a:lnTo>
                    <a:pt x="845" y="18601"/>
                  </a:lnTo>
                  <a:lnTo>
                    <a:pt x="8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54"/>
          <p:cNvGrpSpPr/>
          <p:nvPr/>
        </p:nvGrpSpPr>
        <p:grpSpPr>
          <a:xfrm>
            <a:off x="1221561" y="2373633"/>
            <a:ext cx="616801" cy="2186449"/>
            <a:chOff x="3986050" y="808650"/>
            <a:chExt cx="294500" cy="1043950"/>
          </a:xfrm>
        </p:grpSpPr>
        <p:sp>
          <p:nvSpPr>
            <p:cNvPr id="1204" name="Google Shape;1204;p54"/>
            <p:cNvSpPr/>
            <p:nvPr/>
          </p:nvSpPr>
          <p:spPr>
            <a:xfrm>
              <a:off x="3986700" y="808650"/>
              <a:ext cx="262025" cy="429200"/>
            </a:xfrm>
            <a:custGeom>
              <a:avLst/>
              <a:gdLst/>
              <a:ahLst/>
              <a:cxnLst/>
              <a:rect l="l" t="t" r="r" b="b"/>
              <a:pathLst>
                <a:path w="10481" h="17168" extrusionOk="0">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4"/>
            <p:cNvSpPr/>
            <p:nvPr/>
          </p:nvSpPr>
          <p:spPr>
            <a:xfrm>
              <a:off x="3986050" y="1237800"/>
              <a:ext cx="294500" cy="614800"/>
            </a:xfrm>
            <a:custGeom>
              <a:avLst/>
              <a:gdLst/>
              <a:ahLst/>
              <a:cxnLst/>
              <a:rect l="l" t="t" r="r" b="b"/>
              <a:pathLst>
                <a:path w="11780" h="24592" extrusionOk="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4"/>
            <p:cNvSpPr/>
            <p:nvPr/>
          </p:nvSpPr>
          <p:spPr>
            <a:xfrm>
              <a:off x="3993075" y="1244525"/>
              <a:ext cx="280100" cy="601050"/>
            </a:xfrm>
            <a:custGeom>
              <a:avLst/>
              <a:gdLst/>
              <a:ahLst/>
              <a:cxnLst/>
              <a:rect l="l" t="t" r="r" b="b"/>
              <a:pathLst>
                <a:path w="11204" h="24042" extrusionOk="0">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063775" y="1381200"/>
              <a:ext cx="139050" cy="25"/>
            </a:xfrm>
            <a:custGeom>
              <a:avLst/>
              <a:gdLst/>
              <a:ahLst/>
              <a:cxnLst/>
              <a:rect l="l" t="t" r="r" b="b"/>
              <a:pathLst>
                <a:path w="5562" h="1" fill="none" extrusionOk="0">
                  <a:moveTo>
                    <a:pt x="0" y="1"/>
                  </a:moveTo>
                  <a:lnTo>
                    <a:pt x="5562" y="1"/>
                  </a:lnTo>
                </a:path>
              </a:pathLst>
            </a:custGeom>
            <a:solidFill>
              <a:srgbClr val="E1E7EC"/>
            </a:solid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063775" y="1266625"/>
              <a:ext cx="139050" cy="25"/>
            </a:xfrm>
            <a:custGeom>
              <a:avLst/>
              <a:gdLst/>
              <a:ahLst/>
              <a:cxnLst/>
              <a:rect l="l" t="t" r="r" b="b"/>
              <a:pathLst>
                <a:path w="5562" h="1" fill="none" extrusionOk="0">
                  <a:moveTo>
                    <a:pt x="0" y="1"/>
                  </a:moveTo>
                  <a:lnTo>
                    <a:pt x="5562" y="1"/>
                  </a:lnTo>
                </a:path>
              </a:pathLst>
            </a:custGeom>
            <a:noFill/>
            <a:ln w="50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3999100" y="1672675"/>
              <a:ext cx="268375" cy="169550"/>
            </a:xfrm>
            <a:custGeom>
              <a:avLst/>
              <a:gdLst/>
              <a:ahLst/>
              <a:cxnLst/>
              <a:rect l="l" t="t" r="r" b="b"/>
              <a:pathLst>
                <a:path w="10735" h="6782" extrusionOk="0">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4071150" y="1248200"/>
              <a:ext cx="13750" cy="11425"/>
            </a:xfrm>
            <a:custGeom>
              <a:avLst/>
              <a:gdLst/>
              <a:ahLst/>
              <a:cxnLst/>
              <a:rect l="l" t="t" r="r" b="b"/>
              <a:pathLst>
                <a:path w="550" h="457" extrusionOk="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4"/>
            <p:cNvSpPr/>
            <p:nvPr/>
          </p:nvSpPr>
          <p:spPr>
            <a:xfrm>
              <a:off x="4079175" y="1276025"/>
              <a:ext cx="13775" cy="97175"/>
            </a:xfrm>
            <a:custGeom>
              <a:avLst/>
              <a:gdLst/>
              <a:ahLst/>
              <a:cxnLst/>
              <a:rect l="l" t="t" r="r" b="b"/>
              <a:pathLst>
                <a:path w="551" h="3887" extrusionOk="0">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016875" y="1744700"/>
              <a:ext cx="44900" cy="67700"/>
            </a:xfrm>
            <a:custGeom>
              <a:avLst/>
              <a:gdLst/>
              <a:ahLst/>
              <a:cxnLst/>
              <a:rect l="l" t="t" r="r" b="b"/>
              <a:pathLst>
                <a:path w="1796" h="2708" fill="none" extrusionOk="0">
                  <a:moveTo>
                    <a:pt x="0" y="1"/>
                  </a:moveTo>
                  <a:cubicBezTo>
                    <a:pt x="402" y="1488"/>
                    <a:pt x="1246" y="2319"/>
                    <a:pt x="1796" y="2708"/>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009825" y="1396275"/>
              <a:ext cx="74750" cy="309925"/>
            </a:xfrm>
            <a:custGeom>
              <a:avLst/>
              <a:gdLst/>
              <a:ahLst/>
              <a:cxnLst/>
              <a:rect l="l" t="t" r="r" b="b"/>
              <a:pathLst>
                <a:path w="2990" h="12397" fill="none" extrusionOk="0">
                  <a:moveTo>
                    <a:pt x="2721" y="1"/>
                  </a:moveTo>
                  <a:lnTo>
                    <a:pt x="2989" y="6822"/>
                  </a:lnTo>
                  <a:cubicBezTo>
                    <a:pt x="2989" y="7144"/>
                    <a:pt x="2734" y="7452"/>
                    <a:pt x="2507" y="7680"/>
                  </a:cubicBezTo>
                  <a:cubicBezTo>
                    <a:pt x="1743" y="8457"/>
                    <a:pt x="1" y="10454"/>
                    <a:pt x="68" y="12397"/>
                  </a:cubicBezTo>
                </a:path>
              </a:pathLst>
            </a:custGeom>
            <a:noFill/>
            <a:ln w="14400" cap="rnd" cmpd="sng">
              <a:solidFill>
                <a:srgbClr val="D6DCB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5466875" y="1973700"/>
            <a:ext cx="3209200" cy="2529100"/>
            <a:chOff x="2240250" y="2477750"/>
            <a:chExt cx="3209200" cy="2529100"/>
          </a:xfrm>
        </p:grpSpPr>
        <p:sp>
          <p:nvSpPr>
            <p:cNvPr id="1215" name="Google Shape;1215;p54"/>
            <p:cNvSpPr/>
            <p:nvPr/>
          </p:nvSpPr>
          <p:spPr>
            <a:xfrm>
              <a:off x="4016200" y="2811750"/>
              <a:ext cx="539400" cy="23475"/>
            </a:xfrm>
            <a:custGeom>
              <a:avLst/>
              <a:gdLst/>
              <a:ahLst/>
              <a:cxnLst/>
              <a:rect l="l" t="t" r="r" b="b"/>
              <a:pathLst>
                <a:path w="21576" h="939" extrusionOk="0">
                  <a:moveTo>
                    <a:pt x="0" y="1"/>
                  </a:moveTo>
                  <a:lnTo>
                    <a:pt x="0" y="939"/>
                  </a:lnTo>
                  <a:lnTo>
                    <a:pt x="21576" y="939"/>
                  </a:lnTo>
                  <a:lnTo>
                    <a:pt x="21576"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016200" y="2792650"/>
              <a:ext cx="70375" cy="61675"/>
            </a:xfrm>
            <a:custGeom>
              <a:avLst/>
              <a:gdLst/>
              <a:ahLst/>
              <a:cxnLst/>
              <a:rect l="l" t="t" r="r" b="b"/>
              <a:pathLst>
                <a:path w="2815" h="2467" extrusionOk="0">
                  <a:moveTo>
                    <a:pt x="0" y="1"/>
                  </a:moveTo>
                  <a:lnTo>
                    <a:pt x="0" y="2467"/>
                  </a:lnTo>
                  <a:lnTo>
                    <a:pt x="2814" y="2467"/>
                  </a:lnTo>
                  <a:lnTo>
                    <a:pt x="281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181025" y="3677800"/>
              <a:ext cx="619150" cy="23125"/>
            </a:xfrm>
            <a:custGeom>
              <a:avLst/>
              <a:gdLst/>
              <a:ahLst/>
              <a:cxnLst/>
              <a:rect l="l" t="t" r="r" b="b"/>
              <a:pathLst>
                <a:path w="24766" h="925" extrusionOk="0">
                  <a:moveTo>
                    <a:pt x="1" y="0"/>
                  </a:moveTo>
                  <a:lnTo>
                    <a:pt x="1" y="925"/>
                  </a:lnTo>
                  <a:lnTo>
                    <a:pt x="24765" y="925"/>
                  </a:lnTo>
                  <a:lnTo>
                    <a:pt x="2476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3815175" y="4127725"/>
              <a:ext cx="748475" cy="23150"/>
            </a:xfrm>
            <a:custGeom>
              <a:avLst/>
              <a:gdLst/>
              <a:ahLst/>
              <a:cxnLst/>
              <a:rect l="l" t="t" r="r" b="b"/>
              <a:pathLst>
                <a:path w="29939" h="926" extrusionOk="0">
                  <a:moveTo>
                    <a:pt x="1" y="1"/>
                  </a:moveTo>
                  <a:lnTo>
                    <a:pt x="1" y="925"/>
                  </a:lnTo>
                  <a:lnTo>
                    <a:pt x="29938" y="925"/>
                  </a:lnTo>
                  <a:lnTo>
                    <a:pt x="29938"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3768275" y="4107950"/>
              <a:ext cx="70375" cy="61350"/>
            </a:xfrm>
            <a:custGeom>
              <a:avLst/>
              <a:gdLst/>
              <a:ahLst/>
              <a:cxnLst/>
              <a:rect l="l" t="t" r="r" b="b"/>
              <a:pathLst>
                <a:path w="2815" h="2454" extrusionOk="0">
                  <a:moveTo>
                    <a:pt x="1" y="1"/>
                  </a:moveTo>
                  <a:lnTo>
                    <a:pt x="1" y="2453"/>
                  </a:lnTo>
                  <a:lnTo>
                    <a:pt x="2815" y="2453"/>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2918325" y="3645300"/>
              <a:ext cx="799400" cy="510250"/>
            </a:xfrm>
            <a:custGeom>
              <a:avLst/>
              <a:gdLst/>
              <a:ahLst/>
              <a:cxnLst/>
              <a:rect l="l" t="t" r="r" b="b"/>
              <a:pathLst>
                <a:path w="31976" h="20410" extrusionOk="0">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3362575" y="4296250"/>
              <a:ext cx="641250" cy="538400"/>
            </a:xfrm>
            <a:custGeom>
              <a:avLst/>
              <a:gdLst/>
              <a:ahLst/>
              <a:cxnLst/>
              <a:rect l="l" t="t" r="r" b="b"/>
              <a:pathLst>
                <a:path w="25650" h="21536" extrusionOk="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3589700" y="3918675"/>
              <a:ext cx="186975" cy="377600"/>
            </a:xfrm>
            <a:custGeom>
              <a:avLst/>
              <a:gdLst/>
              <a:ahLst/>
              <a:cxnLst/>
              <a:rect l="l" t="t" r="r" b="b"/>
              <a:pathLst>
                <a:path w="7479" h="15104" extrusionOk="0">
                  <a:moveTo>
                    <a:pt x="1" y="0"/>
                  </a:moveTo>
                  <a:lnTo>
                    <a:pt x="1" y="15103"/>
                  </a:lnTo>
                  <a:lnTo>
                    <a:pt x="7479" y="15103"/>
                  </a:lnTo>
                  <a:lnTo>
                    <a:pt x="7479" y="0"/>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3560575" y="3889850"/>
              <a:ext cx="246925" cy="42925"/>
            </a:xfrm>
            <a:custGeom>
              <a:avLst/>
              <a:gdLst/>
              <a:ahLst/>
              <a:cxnLst/>
              <a:rect l="l" t="t" r="r" b="b"/>
              <a:pathLst>
                <a:path w="9877" h="1717" extrusionOk="0">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3816525" y="2665675"/>
              <a:ext cx="186975" cy="681800"/>
            </a:xfrm>
            <a:custGeom>
              <a:avLst/>
              <a:gdLst/>
              <a:ahLst/>
              <a:cxnLst/>
              <a:rect l="l" t="t" r="r" b="b"/>
              <a:pathLst>
                <a:path w="7479" h="27272" extrusionOk="0">
                  <a:moveTo>
                    <a:pt x="0" y="1"/>
                  </a:moveTo>
                  <a:lnTo>
                    <a:pt x="0" y="23613"/>
                  </a:lnTo>
                  <a:cubicBezTo>
                    <a:pt x="41" y="25637"/>
                    <a:pt x="1702" y="27272"/>
                    <a:pt x="3739" y="27272"/>
                  </a:cubicBezTo>
                  <a:cubicBezTo>
                    <a:pt x="5776" y="27272"/>
                    <a:pt x="7438" y="25637"/>
                    <a:pt x="7478" y="23613"/>
                  </a:cubicBezTo>
                  <a:lnTo>
                    <a:pt x="747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3841650" y="3028525"/>
              <a:ext cx="137050" cy="288800"/>
            </a:xfrm>
            <a:custGeom>
              <a:avLst/>
              <a:gdLst/>
              <a:ahLst/>
              <a:cxnLst/>
              <a:rect l="l" t="t" r="r" b="b"/>
              <a:pathLst>
                <a:path w="5482" h="11552" extrusionOk="0">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3787050" y="2629850"/>
              <a:ext cx="247250" cy="42900"/>
            </a:xfrm>
            <a:custGeom>
              <a:avLst/>
              <a:gdLst/>
              <a:ahLst/>
              <a:cxnLst/>
              <a:rect l="l" t="t" r="r" b="b"/>
              <a:pathLst>
                <a:path w="9890" h="1716" extrusionOk="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3415175" y="4498250"/>
              <a:ext cx="535725" cy="309600"/>
            </a:xfrm>
            <a:custGeom>
              <a:avLst/>
              <a:gdLst/>
              <a:ahLst/>
              <a:cxnLst/>
              <a:rect l="l" t="t" r="r" b="b"/>
              <a:pathLst>
                <a:path w="21429" h="12384" extrusionOk="0">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3529075" y="4465775"/>
              <a:ext cx="88125" cy="75275"/>
            </a:xfrm>
            <a:custGeom>
              <a:avLst/>
              <a:gdLst/>
              <a:ahLst/>
              <a:cxnLst/>
              <a:rect l="l" t="t" r="r" b="b"/>
              <a:pathLst>
                <a:path w="3525" h="3011" extrusionOk="0">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3626900" y="4472475"/>
              <a:ext cx="20450" cy="17775"/>
            </a:xfrm>
            <a:custGeom>
              <a:avLst/>
              <a:gdLst/>
              <a:ahLst/>
              <a:cxnLst/>
              <a:rect l="l" t="t" r="r" b="b"/>
              <a:pathLst>
                <a:path w="818" h="711" extrusionOk="0">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3699600" y="4479825"/>
              <a:ext cx="41575" cy="35650"/>
            </a:xfrm>
            <a:custGeom>
              <a:avLst/>
              <a:gdLst/>
              <a:ahLst/>
              <a:cxnLst/>
              <a:rect l="l" t="t" r="r" b="b"/>
              <a:pathLst>
                <a:path w="1663" h="1426" extrusionOk="0">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3741800" y="4444650"/>
              <a:ext cx="70725" cy="70725"/>
            </a:xfrm>
            <a:custGeom>
              <a:avLst/>
              <a:gdLst/>
              <a:ahLst/>
              <a:cxnLst/>
              <a:rect l="l" t="t" r="r" b="b"/>
              <a:pathLst>
                <a:path w="2829" h="2829" extrusionOk="0">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3777000" y="2751800"/>
              <a:ext cx="256650" cy="144750"/>
            </a:xfrm>
            <a:custGeom>
              <a:avLst/>
              <a:gdLst/>
              <a:ahLst/>
              <a:cxnLst/>
              <a:rect l="l" t="t" r="r" b="b"/>
              <a:pathLst>
                <a:path w="10266" h="5790" extrusionOk="0">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881550" y="3486825"/>
              <a:ext cx="187300" cy="681800"/>
            </a:xfrm>
            <a:custGeom>
              <a:avLst/>
              <a:gdLst/>
              <a:ahLst/>
              <a:cxnLst/>
              <a:rect l="l" t="t" r="r" b="b"/>
              <a:pathLst>
                <a:path w="7492" h="27272" extrusionOk="0">
                  <a:moveTo>
                    <a:pt x="1" y="1"/>
                  </a:moveTo>
                  <a:lnTo>
                    <a:pt x="1" y="23613"/>
                  </a:lnTo>
                  <a:cubicBezTo>
                    <a:pt x="41" y="25650"/>
                    <a:pt x="1716" y="27271"/>
                    <a:pt x="3740" y="27271"/>
                  </a:cubicBezTo>
                  <a:cubicBezTo>
                    <a:pt x="5777" y="27271"/>
                    <a:pt x="7438" y="25650"/>
                    <a:pt x="7492" y="23613"/>
                  </a:cubicBezTo>
                  <a:lnTo>
                    <a:pt x="7492"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4852400" y="3457675"/>
              <a:ext cx="246950" cy="43250"/>
            </a:xfrm>
            <a:custGeom>
              <a:avLst/>
              <a:gdLst/>
              <a:ahLst/>
              <a:cxnLst/>
              <a:rect l="l" t="t" r="r" b="b"/>
              <a:pathLst>
                <a:path w="9878" h="1730" extrusionOk="0">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842350" y="3620825"/>
              <a:ext cx="256650" cy="144775"/>
            </a:xfrm>
            <a:custGeom>
              <a:avLst/>
              <a:gdLst/>
              <a:ahLst/>
              <a:cxnLst/>
              <a:rect l="l" t="t" r="r" b="b"/>
              <a:pathLst>
                <a:path w="10266" h="5791" extrusionOk="0">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3551175" y="4068425"/>
              <a:ext cx="257000" cy="144750"/>
            </a:xfrm>
            <a:custGeom>
              <a:avLst/>
              <a:gdLst/>
              <a:ahLst/>
              <a:cxnLst/>
              <a:rect l="l" t="t" r="r" b="b"/>
              <a:pathLst>
                <a:path w="10280" h="5790" extrusionOk="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4543175" y="4003600"/>
              <a:ext cx="871100" cy="793350"/>
            </a:xfrm>
            <a:custGeom>
              <a:avLst/>
              <a:gdLst/>
              <a:ahLst/>
              <a:cxnLst/>
              <a:rect l="l" t="t" r="r" b="b"/>
              <a:pathLst>
                <a:path w="34844" h="31734" extrusionOk="0">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573000" y="4321700"/>
              <a:ext cx="811775" cy="442925"/>
            </a:xfrm>
            <a:custGeom>
              <a:avLst/>
              <a:gdLst/>
              <a:ahLst/>
              <a:cxnLst/>
              <a:rect l="l" t="t" r="r" b="b"/>
              <a:pathLst>
                <a:path w="32471" h="17717" extrusionOk="0">
                  <a:moveTo>
                    <a:pt x="2011" y="1"/>
                  </a:moveTo>
                  <a:cubicBezTo>
                    <a:pt x="1" y="9100"/>
                    <a:pt x="6915" y="17717"/>
                    <a:pt x="16229" y="17717"/>
                  </a:cubicBezTo>
                  <a:cubicBezTo>
                    <a:pt x="25543" y="17717"/>
                    <a:pt x="32471" y="9100"/>
                    <a:pt x="30447"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4777025" y="3657350"/>
              <a:ext cx="70375" cy="61675"/>
            </a:xfrm>
            <a:custGeom>
              <a:avLst/>
              <a:gdLst/>
              <a:ahLst/>
              <a:cxnLst/>
              <a:rect l="l" t="t" r="r" b="b"/>
              <a:pathLst>
                <a:path w="2815" h="2467" extrusionOk="0">
                  <a:moveTo>
                    <a:pt x="1" y="1"/>
                  </a:moveTo>
                  <a:lnTo>
                    <a:pt x="1" y="2466"/>
                  </a:lnTo>
                  <a:lnTo>
                    <a:pt x="2815" y="2466"/>
                  </a:lnTo>
                  <a:lnTo>
                    <a:pt x="2815"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4527775" y="2726325"/>
              <a:ext cx="69700" cy="202375"/>
            </a:xfrm>
            <a:custGeom>
              <a:avLst/>
              <a:gdLst/>
              <a:ahLst/>
              <a:cxnLst/>
              <a:rect l="l" t="t" r="r" b="b"/>
              <a:pathLst>
                <a:path w="2788" h="8095" extrusionOk="0">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4151550" y="3587000"/>
              <a:ext cx="70050" cy="202375"/>
            </a:xfrm>
            <a:custGeom>
              <a:avLst/>
              <a:gdLst/>
              <a:ahLst/>
              <a:cxnLst/>
              <a:rect l="l" t="t" r="r" b="b"/>
              <a:pathLst>
                <a:path w="2802" h="8095" extrusionOk="0">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523075" y="4039625"/>
              <a:ext cx="70050" cy="202025"/>
            </a:xfrm>
            <a:custGeom>
              <a:avLst/>
              <a:gdLst/>
              <a:ahLst/>
              <a:cxnLst/>
              <a:rect l="l" t="t" r="r" b="b"/>
              <a:pathLst>
                <a:path w="2802" h="8081" extrusionOk="0">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4341500" y="2477750"/>
              <a:ext cx="37875" cy="2484550"/>
            </a:xfrm>
            <a:custGeom>
              <a:avLst/>
              <a:gdLst/>
              <a:ahLst/>
              <a:cxnLst/>
              <a:rect l="l" t="t" r="r" b="b"/>
              <a:pathLst>
                <a:path w="1515" h="99382" extrusionOk="0">
                  <a:moveTo>
                    <a:pt x="1" y="0"/>
                  </a:moveTo>
                  <a:lnTo>
                    <a:pt x="1" y="99381"/>
                  </a:lnTo>
                  <a:lnTo>
                    <a:pt x="1515" y="99381"/>
                  </a:lnTo>
                  <a:lnTo>
                    <a:pt x="151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3308950" y="4917700"/>
              <a:ext cx="2140500" cy="89150"/>
            </a:xfrm>
            <a:custGeom>
              <a:avLst/>
              <a:gdLst/>
              <a:ahLst/>
              <a:cxnLst/>
              <a:rect l="l" t="t" r="r" b="b"/>
              <a:pathLst>
                <a:path w="85620" h="3566" extrusionOk="0">
                  <a:moveTo>
                    <a:pt x="1" y="1"/>
                  </a:moveTo>
                  <a:lnTo>
                    <a:pt x="1" y="3566"/>
                  </a:lnTo>
                  <a:lnTo>
                    <a:pt x="85619" y="3566"/>
                  </a:lnTo>
                  <a:lnTo>
                    <a:pt x="8561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2561850" y="3684825"/>
              <a:ext cx="198025" cy="723675"/>
            </a:xfrm>
            <a:custGeom>
              <a:avLst/>
              <a:gdLst/>
              <a:ahLst/>
              <a:cxnLst/>
              <a:rect l="l" t="t" r="r" b="b"/>
              <a:pathLst>
                <a:path w="7921" h="28947" extrusionOk="0">
                  <a:moveTo>
                    <a:pt x="1" y="1"/>
                  </a:moveTo>
                  <a:lnTo>
                    <a:pt x="1" y="24993"/>
                  </a:lnTo>
                  <a:cubicBezTo>
                    <a:pt x="1" y="27178"/>
                    <a:pt x="1770" y="28947"/>
                    <a:pt x="3954" y="28947"/>
                  </a:cubicBezTo>
                  <a:cubicBezTo>
                    <a:pt x="6152" y="28947"/>
                    <a:pt x="7921" y="27178"/>
                    <a:pt x="7921" y="24993"/>
                  </a:cubicBezTo>
                  <a:lnTo>
                    <a:pt x="7921"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2523325" y="3654000"/>
              <a:ext cx="268725" cy="45250"/>
            </a:xfrm>
            <a:custGeom>
              <a:avLst/>
              <a:gdLst/>
              <a:ahLst/>
              <a:cxnLst/>
              <a:rect l="l" t="t" r="r" b="b"/>
              <a:pathLst>
                <a:path w="10749" h="1810" extrusionOk="0">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rgbClr val="BD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2240250" y="4231700"/>
              <a:ext cx="844600" cy="775150"/>
            </a:xfrm>
            <a:custGeom>
              <a:avLst/>
              <a:gdLst/>
              <a:ahLst/>
              <a:cxnLst/>
              <a:rect l="l" t="t" r="r" b="b"/>
              <a:pathLst>
                <a:path w="33784" h="31006" extrusionOk="0">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2656000" y="4109625"/>
              <a:ext cx="323650" cy="375800"/>
            </a:xfrm>
            <a:custGeom>
              <a:avLst/>
              <a:gdLst/>
              <a:ahLst/>
              <a:cxnLst/>
              <a:rect l="l" t="t" r="r" b="b"/>
              <a:pathLst>
                <a:path w="12946" h="15032" extrusionOk="0">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2870425" y="4085925"/>
              <a:ext cx="133700" cy="108175"/>
            </a:xfrm>
            <a:custGeom>
              <a:avLst/>
              <a:gdLst/>
              <a:ahLst/>
              <a:cxnLst/>
              <a:rect l="l" t="t" r="r" b="b"/>
              <a:pathLst>
                <a:path w="5348" h="4327" extrusionOk="0">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rgbClr val="FE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2255650" y="4577650"/>
              <a:ext cx="794375" cy="391350"/>
            </a:xfrm>
            <a:custGeom>
              <a:avLst/>
              <a:gdLst/>
              <a:ahLst/>
              <a:cxnLst/>
              <a:rect l="l" t="t" r="r" b="b"/>
              <a:pathLst>
                <a:path w="31775" h="15654" extrusionOk="0">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2843625" y="4508150"/>
              <a:ext cx="153450" cy="140050"/>
            </a:xfrm>
            <a:custGeom>
              <a:avLst/>
              <a:gdLst/>
              <a:ahLst/>
              <a:cxnLst/>
              <a:rect l="l" t="t" r="r" b="b"/>
              <a:pathLst>
                <a:path w="6138" h="5602" extrusionOk="0">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2785325" y="4559225"/>
              <a:ext cx="48925" cy="41950"/>
            </a:xfrm>
            <a:custGeom>
              <a:avLst/>
              <a:gdLst/>
              <a:ahLst/>
              <a:cxnLst/>
              <a:rect l="l" t="t" r="r" b="b"/>
              <a:pathLst>
                <a:path w="1957" h="1678" extrusionOk="0">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2321650" y="4503075"/>
              <a:ext cx="149775" cy="135775"/>
            </a:xfrm>
            <a:custGeom>
              <a:avLst/>
              <a:gdLst/>
              <a:ahLst/>
              <a:cxnLst/>
              <a:rect l="l" t="t" r="r" b="b"/>
              <a:pathLst>
                <a:path w="5991" h="5431" extrusionOk="0">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2418475" y="4733100"/>
              <a:ext cx="91150" cy="78125"/>
            </a:xfrm>
            <a:custGeom>
              <a:avLst/>
              <a:gdLst/>
              <a:ahLst/>
              <a:cxnLst/>
              <a:rect l="l" t="t" r="r" b="b"/>
              <a:pathLst>
                <a:path w="3646" h="3125" extrusionOk="0">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2531375" y="4696250"/>
              <a:ext cx="35200" cy="29875"/>
            </a:xfrm>
            <a:custGeom>
              <a:avLst/>
              <a:gdLst/>
              <a:ahLst/>
              <a:cxnLst/>
              <a:rect l="l" t="t" r="r" b="b"/>
              <a:pathLst>
                <a:path w="1408" h="1195" extrusionOk="0">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2542100" y="4830950"/>
              <a:ext cx="100525" cy="86125"/>
            </a:xfrm>
            <a:custGeom>
              <a:avLst/>
              <a:gdLst/>
              <a:ahLst/>
              <a:cxnLst/>
              <a:rect l="l" t="t" r="r" b="b"/>
              <a:pathLst>
                <a:path w="4021" h="3445" extrusionOk="0">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2741425" y="4629250"/>
              <a:ext cx="161850" cy="161850"/>
            </a:xfrm>
            <a:custGeom>
              <a:avLst/>
              <a:gdLst/>
              <a:ahLst/>
              <a:cxnLst/>
              <a:rect l="l" t="t" r="r" b="b"/>
              <a:pathLst>
                <a:path w="6474" h="6474" extrusionOk="0">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2931400" y="4684200"/>
              <a:ext cx="33850" cy="33850"/>
            </a:xfrm>
            <a:custGeom>
              <a:avLst/>
              <a:gdLst/>
              <a:ahLst/>
              <a:cxnLst/>
              <a:rect l="l" t="t" r="r" b="b"/>
              <a:pathLst>
                <a:path w="1354" h="1354" extrusionOk="0">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2892525" y="4812175"/>
              <a:ext cx="23825" cy="23825"/>
            </a:xfrm>
            <a:custGeom>
              <a:avLst/>
              <a:gdLst/>
              <a:ahLst/>
              <a:cxnLst/>
              <a:rect l="l" t="t" r="r" b="b"/>
              <a:pathLst>
                <a:path w="953" h="953" extrusionOk="0">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2713300" y="4308050"/>
              <a:ext cx="322975" cy="284000"/>
            </a:xfrm>
            <a:custGeom>
              <a:avLst/>
              <a:gdLst/>
              <a:ahLst/>
              <a:cxnLst/>
              <a:rect l="l" t="t" r="r" b="b"/>
              <a:pathLst>
                <a:path w="12919" h="11360" extrusionOk="0">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2971925" y="4611500"/>
              <a:ext cx="63350" cy="54600"/>
            </a:xfrm>
            <a:custGeom>
              <a:avLst/>
              <a:gdLst/>
              <a:ahLst/>
              <a:cxnLst/>
              <a:rect l="l" t="t" r="r" b="b"/>
              <a:pathLst>
                <a:path w="2534" h="2184" extrusionOk="0">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3745150" y="4333025"/>
              <a:ext cx="174925" cy="373700"/>
            </a:xfrm>
            <a:custGeom>
              <a:avLst/>
              <a:gdLst/>
              <a:ahLst/>
              <a:cxnLst/>
              <a:rect l="l" t="t" r="r" b="b"/>
              <a:pathLst>
                <a:path w="6997" h="14948" extrusionOk="0">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3547825" y="4635275"/>
              <a:ext cx="50950" cy="43325"/>
            </a:xfrm>
            <a:custGeom>
              <a:avLst/>
              <a:gdLst/>
              <a:ahLst/>
              <a:cxnLst/>
              <a:rect l="l" t="t" r="r" b="b"/>
              <a:pathLst>
                <a:path w="2038" h="1733" extrusionOk="0">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3597425" y="4570300"/>
              <a:ext cx="61650" cy="61650"/>
            </a:xfrm>
            <a:custGeom>
              <a:avLst/>
              <a:gdLst/>
              <a:ahLst/>
              <a:cxnLst/>
              <a:rect l="l" t="t" r="r" b="b"/>
              <a:pathLst>
                <a:path w="2466" h="2466" extrusionOk="0">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3633275" y="4683525"/>
              <a:ext cx="11750" cy="10000"/>
            </a:xfrm>
            <a:custGeom>
              <a:avLst/>
              <a:gdLst/>
              <a:ahLst/>
              <a:cxnLst/>
              <a:rect l="l" t="t" r="r" b="b"/>
              <a:pathLst>
                <a:path w="470" h="400" extrusionOk="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3760900" y="4624575"/>
              <a:ext cx="54650" cy="46575"/>
            </a:xfrm>
            <a:custGeom>
              <a:avLst/>
              <a:gdLst/>
              <a:ahLst/>
              <a:cxnLst/>
              <a:rect l="l" t="t" r="r" b="b"/>
              <a:pathLst>
                <a:path w="2186" h="1863" extrusionOk="0">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3790050" y="4717700"/>
              <a:ext cx="13775" cy="11625"/>
            </a:xfrm>
            <a:custGeom>
              <a:avLst/>
              <a:gdLst/>
              <a:ahLst/>
              <a:cxnLst/>
              <a:rect l="l" t="t" r="r" b="b"/>
              <a:pathLst>
                <a:path w="551" h="465" extrusionOk="0">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3647325" y="4742500"/>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3471775" y="4744175"/>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3787700" y="4676825"/>
              <a:ext cx="89475" cy="76650"/>
            </a:xfrm>
            <a:custGeom>
              <a:avLst/>
              <a:gdLst/>
              <a:ahLst/>
              <a:cxnLst/>
              <a:rect l="l" t="t" r="r" b="b"/>
              <a:pathLst>
                <a:path w="3579" h="3066" extrusionOk="0">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4267800" y="3651325"/>
              <a:ext cx="185300" cy="74725"/>
            </a:xfrm>
            <a:custGeom>
              <a:avLst/>
              <a:gdLst/>
              <a:ahLst/>
              <a:cxnLst/>
              <a:rect l="l" t="t" r="r" b="b"/>
              <a:pathLst>
                <a:path w="7412" h="2989" extrusionOk="0">
                  <a:moveTo>
                    <a:pt x="0" y="0"/>
                  </a:moveTo>
                  <a:lnTo>
                    <a:pt x="0" y="2989"/>
                  </a:lnTo>
                  <a:lnTo>
                    <a:pt x="7411" y="2989"/>
                  </a:lnTo>
                  <a:lnTo>
                    <a:pt x="74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4323075" y="3596050"/>
              <a:ext cx="74400" cy="185275"/>
            </a:xfrm>
            <a:custGeom>
              <a:avLst/>
              <a:gdLst/>
              <a:ahLst/>
              <a:cxnLst/>
              <a:rect l="l" t="t" r="r" b="b"/>
              <a:pathLst>
                <a:path w="2976" h="7411" extrusionOk="0">
                  <a:moveTo>
                    <a:pt x="0" y="0"/>
                  </a:moveTo>
                  <a:lnTo>
                    <a:pt x="0" y="7411"/>
                  </a:lnTo>
                  <a:lnTo>
                    <a:pt x="2976" y="7411"/>
                  </a:lnTo>
                  <a:lnTo>
                    <a:pt x="2976"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4653750" y="4232600"/>
              <a:ext cx="174225" cy="174225"/>
            </a:xfrm>
            <a:custGeom>
              <a:avLst/>
              <a:gdLst/>
              <a:ahLst/>
              <a:cxnLst/>
              <a:rect l="l" t="t" r="r" b="b"/>
              <a:pathLst>
                <a:path w="6969" h="6969" extrusionOk="0">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4795125" y="4285175"/>
              <a:ext cx="136700" cy="116800"/>
            </a:xfrm>
            <a:custGeom>
              <a:avLst/>
              <a:gdLst/>
              <a:ahLst/>
              <a:cxnLst/>
              <a:rect l="l" t="t" r="r" b="b"/>
              <a:pathLst>
                <a:path w="5468" h="4672" extrusionOk="0">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4947550" y="4286200"/>
              <a:ext cx="61350" cy="61325"/>
            </a:xfrm>
            <a:custGeom>
              <a:avLst/>
              <a:gdLst/>
              <a:ahLst/>
              <a:cxnLst/>
              <a:rect l="l" t="t" r="r" b="b"/>
              <a:pathLst>
                <a:path w="2454" h="2453" extrusionOk="0">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5078875" y="4222875"/>
              <a:ext cx="174250" cy="173900"/>
            </a:xfrm>
            <a:custGeom>
              <a:avLst/>
              <a:gdLst/>
              <a:ahLst/>
              <a:cxnLst/>
              <a:rect l="l" t="t" r="r" b="b"/>
              <a:pathLst>
                <a:path w="6970" h="6956" extrusionOk="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5246075" y="4259400"/>
              <a:ext cx="91150" cy="91150"/>
            </a:xfrm>
            <a:custGeom>
              <a:avLst/>
              <a:gdLst/>
              <a:ahLst/>
              <a:cxnLst/>
              <a:rect l="l" t="t" r="r" b="b"/>
              <a:pathLst>
                <a:path w="3646" h="3646" extrusionOk="0">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4755250" y="4431600"/>
              <a:ext cx="116275" cy="99350"/>
            </a:xfrm>
            <a:custGeom>
              <a:avLst/>
              <a:gdLst/>
              <a:ahLst/>
              <a:cxnLst/>
              <a:rect l="l" t="t" r="r" b="b"/>
              <a:pathLst>
                <a:path w="4651" h="3974" extrusionOk="0">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902325" y="4438300"/>
              <a:ext cx="21800" cy="21800"/>
            </a:xfrm>
            <a:custGeom>
              <a:avLst/>
              <a:gdLst/>
              <a:ahLst/>
              <a:cxnLst/>
              <a:rect l="l" t="t" r="r" b="b"/>
              <a:pathLst>
                <a:path w="872" h="872" extrusionOk="0">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4917075" y="4541475"/>
              <a:ext cx="70700" cy="60850"/>
            </a:xfrm>
            <a:custGeom>
              <a:avLst/>
              <a:gdLst/>
              <a:ahLst/>
              <a:cxnLst/>
              <a:rect l="l" t="t" r="r" b="b"/>
              <a:pathLst>
                <a:path w="2828" h="2434" extrusionOk="0">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5116750" y="4428250"/>
              <a:ext cx="63675" cy="54575"/>
            </a:xfrm>
            <a:custGeom>
              <a:avLst/>
              <a:gdLst/>
              <a:ahLst/>
              <a:cxnLst/>
              <a:rect l="l" t="t" r="r" b="b"/>
              <a:pathLst>
                <a:path w="2547" h="2183" extrusionOk="0">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5169675" y="4409825"/>
              <a:ext cx="105225" cy="90075"/>
            </a:xfrm>
            <a:custGeom>
              <a:avLst/>
              <a:gdLst/>
              <a:ahLst/>
              <a:cxnLst/>
              <a:rect l="l" t="t" r="r" b="b"/>
              <a:pathLst>
                <a:path w="4209" h="3603" extrusionOk="0">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5138525" y="4589050"/>
              <a:ext cx="18450" cy="18450"/>
            </a:xfrm>
            <a:custGeom>
              <a:avLst/>
              <a:gdLst/>
              <a:ahLst/>
              <a:cxnLst/>
              <a:rect l="l" t="t" r="r" b="b"/>
              <a:pathLst>
                <a:path w="738" h="738" extrusionOk="0">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4865475" y="4658725"/>
              <a:ext cx="30850" cy="26725"/>
            </a:xfrm>
            <a:custGeom>
              <a:avLst/>
              <a:gdLst/>
              <a:ahLst/>
              <a:cxnLst/>
              <a:rect l="l" t="t" r="r" b="b"/>
              <a:pathLst>
                <a:path w="1234" h="1069" extrusionOk="0">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4999475" y="4080925"/>
              <a:ext cx="322650" cy="284275"/>
            </a:xfrm>
            <a:custGeom>
              <a:avLst/>
              <a:gdLst/>
              <a:ahLst/>
              <a:cxnLst/>
              <a:rect l="l" t="t" r="r" b="b"/>
              <a:pathLst>
                <a:path w="12906" h="11371" extrusionOk="0">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5258125" y="4385025"/>
              <a:ext cx="63350" cy="54275"/>
            </a:xfrm>
            <a:custGeom>
              <a:avLst/>
              <a:gdLst/>
              <a:ahLst/>
              <a:cxnLst/>
              <a:rect l="l" t="t" r="r" b="b"/>
              <a:pathLst>
                <a:path w="2534" h="2171" extrusionOk="0">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4267800" y="2789975"/>
              <a:ext cx="185300" cy="74400"/>
            </a:xfrm>
            <a:custGeom>
              <a:avLst/>
              <a:gdLst/>
              <a:ahLst/>
              <a:cxnLst/>
              <a:rect l="l" t="t" r="r" b="b"/>
              <a:pathLst>
                <a:path w="7412" h="2976" extrusionOk="0">
                  <a:moveTo>
                    <a:pt x="0" y="1"/>
                  </a:moveTo>
                  <a:lnTo>
                    <a:pt x="0" y="2976"/>
                  </a:lnTo>
                  <a:lnTo>
                    <a:pt x="7411" y="2976"/>
                  </a:lnTo>
                  <a:lnTo>
                    <a:pt x="7411"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4323075" y="2734700"/>
              <a:ext cx="74725" cy="184950"/>
            </a:xfrm>
            <a:custGeom>
              <a:avLst/>
              <a:gdLst/>
              <a:ahLst/>
              <a:cxnLst/>
              <a:rect l="l" t="t" r="r" b="b"/>
              <a:pathLst>
                <a:path w="2989" h="7398" extrusionOk="0">
                  <a:moveTo>
                    <a:pt x="0" y="1"/>
                  </a:moveTo>
                  <a:lnTo>
                    <a:pt x="0" y="7398"/>
                  </a:lnTo>
                  <a:lnTo>
                    <a:pt x="2989" y="7398"/>
                  </a:lnTo>
                  <a:lnTo>
                    <a:pt x="2989"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3834275" y="3006750"/>
              <a:ext cx="48950" cy="42025"/>
            </a:xfrm>
            <a:custGeom>
              <a:avLst/>
              <a:gdLst/>
              <a:ahLst/>
              <a:cxnLst/>
              <a:rect l="l" t="t" r="r" b="b"/>
              <a:pathLst>
                <a:path w="1958" h="1681" extrusionOk="0">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3898275" y="3020800"/>
              <a:ext cx="16425" cy="13825"/>
            </a:xfrm>
            <a:custGeom>
              <a:avLst/>
              <a:gdLst/>
              <a:ahLst/>
              <a:cxnLst/>
              <a:rect l="l" t="t" r="r" b="b"/>
              <a:pathLst>
                <a:path w="657" h="553" extrusionOk="0">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3912000" y="2996700"/>
              <a:ext cx="52625" cy="45100"/>
            </a:xfrm>
            <a:custGeom>
              <a:avLst/>
              <a:gdLst/>
              <a:ahLst/>
              <a:cxnLst/>
              <a:rect l="l" t="t" r="r" b="b"/>
              <a:pathLst>
                <a:path w="2105" h="1804" extrusionOk="0">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rgbClr val="5A57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3861750" y="3097875"/>
              <a:ext cx="32525" cy="28050"/>
            </a:xfrm>
            <a:custGeom>
              <a:avLst/>
              <a:gdLst/>
              <a:ahLst/>
              <a:cxnLst/>
              <a:rect l="l" t="t" r="r" b="b"/>
              <a:pathLst>
                <a:path w="1301" h="1122" extrusionOk="0">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3887875" y="3152475"/>
              <a:ext cx="51300" cy="51625"/>
            </a:xfrm>
            <a:custGeom>
              <a:avLst/>
              <a:gdLst/>
              <a:ahLst/>
              <a:cxnLst/>
              <a:rect l="l" t="t" r="r" b="b"/>
              <a:pathLst>
                <a:path w="2052" h="2065" extrusionOk="0">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3933450" y="3127350"/>
              <a:ext cx="11400" cy="9850"/>
            </a:xfrm>
            <a:custGeom>
              <a:avLst/>
              <a:gdLst/>
              <a:ahLst/>
              <a:cxnLst/>
              <a:rect l="l" t="t" r="r" b="b"/>
              <a:pathLst>
                <a:path w="456" h="394" extrusionOk="0">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3925400" y="3071725"/>
              <a:ext cx="31175" cy="31200"/>
            </a:xfrm>
            <a:custGeom>
              <a:avLst/>
              <a:gdLst/>
              <a:ahLst/>
              <a:cxnLst/>
              <a:rect l="l" t="t" r="r" b="b"/>
              <a:pathLst>
                <a:path w="1247" h="1248" extrusionOk="0">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3922050" y="3195350"/>
              <a:ext cx="19450" cy="16975"/>
            </a:xfrm>
            <a:custGeom>
              <a:avLst/>
              <a:gdLst/>
              <a:ahLst/>
              <a:cxnLst/>
              <a:rect l="l" t="t" r="r" b="b"/>
              <a:pathLst>
                <a:path w="778" h="679" extrusionOk="0">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3962250" y="2909925"/>
              <a:ext cx="21125" cy="297175"/>
            </a:xfrm>
            <a:custGeom>
              <a:avLst/>
              <a:gdLst/>
              <a:ahLst/>
              <a:cxnLst/>
              <a:rect l="l" t="t" r="r" b="b"/>
              <a:pathLst>
                <a:path w="845" h="11887" extrusionOk="0">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54"/>
          <p:cNvGrpSpPr/>
          <p:nvPr/>
        </p:nvGrpSpPr>
        <p:grpSpPr>
          <a:xfrm rot="-1563643">
            <a:off x="3309970" y="2847304"/>
            <a:ext cx="1702704" cy="1774270"/>
            <a:chOff x="4465125" y="1062850"/>
            <a:chExt cx="1024850" cy="1067925"/>
          </a:xfrm>
        </p:grpSpPr>
        <p:sp>
          <p:nvSpPr>
            <p:cNvPr id="1299" name="Google Shape;1299;p54"/>
            <p:cNvSpPr/>
            <p:nvPr/>
          </p:nvSpPr>
          <p:spPr>
            <a:xfrm>
              <a:off x="5084250" y="1112300"/>
              <a:ext cx="124325" cy="85675"/>
            </a:xfrm>
            <a:custGeom>
              <a:avLst/>
              <a:gdLst/>
              <a:ahLst/>
              <a:cxnLst/>
              <a:rect l="l" t="t" r="r" b="b"/>
              <a:pathLst>
                <a:path w="4973" h="3427" extrusionOk="0">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5084250" y="1146025"/>
              <a:ext cx="110575" cy="51950"/>
            </a:xfrm>
            <a:custGeom>
              <a:avLst/>
              <a:gdLst/>
              <a:ahLst/>
              <a:cxnLst/>
              <a:rect l="l" t="t" r="r" b="b"/>
              <a:pathLst>
                <a:path w="4423" h="2078" fill="none" extrusionOk="0">
                  <a:moveTo>
                    <a:pt x="0" y="0"/>
                  </a:moveTo>
                  <a:lnTo>
                    <a:pt x="4423" y="2078"/>
                  </a:lnTo>
                </a:path>
              </a:pathLst>
            </a:custGeom>
            <a:noFill/>
            <a:ln w="5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1" name="Google Shape;1301;p54"/>
            <p:cNvGrpSpPr/>
            <p:nvPr/>
          </p:nvGrpSpPr>
          <p:grpSpPr>
            <a:xfrm>
              <a:off x="4465125" y="1062850"/>
              <a:ext cx="1024850" cy="1067925"/>
              <a:chOff x="4465125" y="1062850"/>
              <a:chExt cx="1024850" cy="1067925"/>
            </a:xfrm>
          </p:grpSpPr>
          <p:sp>
            <p:nvSpPr>
              <p:cNvPr id="1302" name="Google Shape;1302;p54"/>
              <p:cNvSpPr/>
              <p:nvPr/>
            </p:nvSpPr>
            <p:spPr>
              <a:xfrm>
                <a:off x="4465125" y="1062850"/>
                <a:ext cx="950825" cy="1067925"/>
              </a:xfrm>
              <a:custGeom>
                <a:avLst/>
                <a:gdLst/>
                <a:ahLst/>
                <a:cxnLst/>
                <a:rect l="l" t="t" r="r" b="b"/>
                <a:pathLst>
                  <a:path w="38033" h="42717" extrusionOk="0">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4496275" y="1091425"/>
                <a:ext cx="889850" cy="1008100"/>
              </a:xfrm>
              <a:custGeom>
                <a:avLst/>
                <a:gdLst/>
                <a:ahLst/>
                <a:cxnLst/>
                <a:rect l="l" t="t" r="r" b="b"/>
                <a:pathLst>
                  <a:path w="35594" h="40324" extrusionOk="0">
                    <a:moveTo>
                      <a:pt x="14179" y="0"/>
                    </a:moveTo>
                    <a:lnTo>
                      <a:pt x="1" y="30286"/>
                    </a:lnTo>
                    <a:lnTo>
                      <a:pt x="21402" y="40323"/>
                    </a:lnTo>
                    <a:lnTo>
                      <a:pt x="35594" y="10037"/>
                    </a:lnTo>
                    <a:lnTo>
                      <a:pt x="141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4986075" y="1251550"/>
                <a:ext cx="190000" cy="88800"/>
              </a:xfrm>
              <a:custGeom>
                <a:avLst/>
                <a:gdLst/>
                <a:ahLst/>
                <a:cxnLst/>
                <a:rect l="l" t="t" r="r" b="b"/>
                <a:pathLst>
                  <a:path w="7600" h="3552" fill="none" extrusionOk="0">
                    <a:moveTo>
                      <a:pt x="1" y="1"/>
                    </a:moveTo>
                    <a:lnTo>
                      <a:pt x="7599" y="355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4933475" y="1277350"/>
                <a:ext cx="349125" cy="163850"/>
              </a:xfrm>
              <a:custGeom>
                <a:avLst/>
                <a:gdLst/>
                <a:ahLst/>
                <a:cxnLst/>
                <a:rect l="l" t="t" r="r" b="b"/>
                <a:pathLst>
                  <a:path w="13965" h="6554" fill="none" extrusionOk="0">
                    <a:moveTo>
                      <a:pt x="1" y="1"/>
                    </a:moveTo>
                    <a:lnTo>
                      <a:pt x="13965"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4821250" y="1275675"/>
                <a:ext cx="441925" cy="207075"/>
              </a:xfrm>
              <a:custGeom>
                <a:avLst/>
                <a:gdLst/>
                <a:ahLst/>
                <a:cxnLst/>
                <a:rect l="l" t="t" r="r" b="b"/>
                <a:pathLst>
                  <a:path w="17677" h="8283" fill="none" extrusionOk="0">
                    <a:moveTo>
                      <a:pt x="1" y="1"/>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4801475" y="1317225"/>
                <a:ext cx="442275" cy="207075"/>
              </a:xfrm>
              <a:custGeom>
                <a:avLst/>
                <a:gdLst/>
                <a:ahLst/>
                <a:cxnLst/>
                <a:rect l="l" t="t" r="r" b="b"/>
                <a:pathLst>
                  <a:path w="17691" h="8283" fill="none" extrusionOk="0">
                    <a:moveTo>
                      <a:pt x="1" y="0"/>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4738500" y="1693450"/>
                <a:ext cx="349450" cy="163850"/>
              </a:xfrm>
              <a:custGeom>
                <a:avLst/>
                <a:gdLst/>
                <a:ahLst/>
                <a:cxnLst/>
                <a:rect l="l" t="t" r="r" b="b"/>
                <a:pathLst>
                  <a:path w="13978" h="6554" fill="none" extrusionOk="0">
                    <a:moveTo>
                      <a:pt x="1" y="1"/>
                    </a:moveTo>
                    <a:lnTo>
                      <a:pt x="13978" y="6554"/>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4626275" y="1691775"/>
                <a:ext cx="442250" cy="207075"/>
              </a:xfrm>
              <a:custGeom>
                <a:avLst/>
                <a:gdLst/>
                <a:ahLst/>
                <a:cxnLst/>
                <a:rect l="l" t="t" r="r" b="b"/>
                <a:pathLst>
                  <a:path w="17690" h="8283" fill="none" extrusionOk="0">
                    <a:moveTo>
                      <a:pt x="0" y="1"/>
                    </a:moveTo>
                    <a:lnTo>
                      <a:pt x="17690"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4606850" y="1733325"/>
                <a:ext cx="441900" cy="207075"/>
              </a:xfrm>
              <a:custGeom>
                <a:avLst/>
                <a:gdLst/>
                <a:ahLst/>
                <a:cxnLst/>
                <a:rect l="l" t="t" r="r" b="b"/>
                <a:pathLst>
                  <a:path w="17676" h="8283" fill="none" extrusionOk="0">
                    <a:moveTo>
                      <a:pt x="0" y="0"/>
                    </a:moveTo>
                    <a:lnTo>
                      <a:pt x="17676"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4587400" y="1774850"/>
                <a:ext cx="441925" cy="207075"/>
              </a:xfrm>
              <a:custGeom>
                <a:avLst/>
                <a:gdLst/>
                <a:ahLst/>
                <a:cxnLst/>
                <a:rect l="l" t="t" r="r" b="b"/>
                <a:pathLst>
                  <a:path w="17677" h="8283" fill="none" extrusionOk="0">
                    <a:moveTo>
                      <a:pt x="1" y="1"/>
                    </a:moveTo>
                    <a:lnTo>
                      <a:pt x="17677" y="8283"/>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4567650" y="1816400"/>
                <a:ext cx="442250" cy="207075"/>
              </a:xfrm>
              <a:custGeom>
                <a:avLst/>
                <a:gdLst/>
                <a:ahLst/>
                <a:cxnLst/>
                <a:rect l="l" t="t" r="r" b="b"/>
                <a:pathLst>
                  <a:path w="17690" h="8283" fill="none" extrusionOk="0">
                    <a:moveTo>
                      <a:pt x="0" y="1"/>
                    </a:moveTo>
                    <a:lnTo>
                      <a:pt x="17689" y="8282"/>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4782050" y="1358775"/>
                <a:ext cx="286150" cy="134025"/>
              </a:xfrm>
              <a:custGeom>
                <a:avLst/>
                <a:gdLst/>
                <a:ahLst/>
                <a:cxnLst/>
                <a:rect l="l" t="t" r="r" b="b"/>
                <a:pathLst>
                  <a:path w="11446" h="5361" fill="none" extrusionOk="0">
                    <a:moveTo>
                      <a:pt x="1" y="0"/>
                    </a:moveTo>
                    <a:lnTo>
                      <a:pt x="11445" y="5360"/>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815550" y="1425425"/>
                <a:ext cx="199375" cy="93175"/>
              </a:xfrm>
              <a:custGeom>
                <a:avLst/>
                <a:gdLst/>
                <a:ahLst/>
                <a:cxnLst/>
                <a:rect l="l" t="t" r="r" b="b"/>
                <a:pathLst>
                  <a:path w="7975" h="3727" fill="none" extrusionOk="0">
                    <a:moveTo>
                      <a:pt x="1" y="1"/>
                    </a:moveTo>
                    <a:lnTo>
                      <a:pt x="7974" y="3726"/>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4743200" y="1442175"/>
                <a:ext cx="252300" cy="117950"/>
              </a:xfrm>
              <a:custGeom>
                <a:avLst/>
                <a:gdLst/>
                <a:ahLst/>
                <a:cxnLst/>
                <a:rect l="l" t="t" r="r" b="b"/>
                <a:pathLst>
                  <a:path w="10092" h="4718" fill="none" extrusionOk="0">
                    <a:moveTo>
                      <a:pt x="0" y="1"/>
                    </a:moveTo>
                    <a:lnTo>
                      <a:pt x="10091"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4723750" y="1483725"/>
                <a:ext cx="252300" cy="117950"/>
              </a:xfrm>
              <a:custGeom>
                <a:avLst/>
                <a:gdLst/>
                <a:ahLst/>
                <a:cxnLst/>
                <a:rect l="l" t="t" r="r" b="b"/>
                <a:pathLst>
                  <a:path w="10092" h="4718" fill="none" extrusionOk="0">
                    <a:moveTo>
                      <a:pt x="1" y="1"/>
                    </a:moveTo>
                    <a:lnTo>
                      <a:pt x="10092" y="471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4704325" y="1525275"/>
                <a:ext cx="251975" cy="118275"/>
              </a:xfrm>
              <a:custGeom>
                <a:avLst/>
                <a:gdLst/>
                <a:ahLst/>
                <a:cxnLst/>
                <a:rect l="l" t="t" r="r" b="b"/>
                <a:pathLst>
                  <a:path w="10079" h="4731" fill="none" extrusionOk="0">
                    <a:moveTo>
                      <a:pt x="1" y="0"/>
                    </a:moveTo>
                    <a:lnTo>
                      <a:pt x="10078"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4684575" y="1566825"/>
                <a:ext cx="252275" cy="118275"/>
              </a:xfrm>
              <a:custGeom>
                <a:avLst/>
                <a:gdLst/>
                <a:ahLst/>
                <a:cxnLst/>
                <a:rect l="l" t="t" r="r" b="b"/>
                <a:pathLst>
                  <a:path w="10091" h="4731" fill="none" extrusionOk="0">
                    <a:moveTo>
                      <a:pt x="0" y="0"/>
                    </a:moveTo>
                    <a:lnTo>
                      <a:pt x="10091" y="4731"/>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4665125" y="1608350"/>
                <a:ext cx="398700" cy="186975"/>
              </a:xfrm>
              <a:custGeom>
                <a:avLst/>
                <a:gdLst/>
                <a:ahLst/>
                <a:cxnLst/>
                <a:rect l="l" t="t" r="r" b="b"/>
                <a:pathLst>
                  <a:path w="15948" h="7479" fill="none" extrusionOk="0">
                    <a:moveTo>
                      <a:pt x="1" y="1"/>
                    </a:moveTo>
                    <a:lnTo>
                      <a:pt x="15948" y="7478"/>
                    </a:lnTo>
                  </a:path>
                </a:pathLst>
              </a:custGeom>
              <a:noFill/>
              <a:ln w="5350"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993800" y="1577850"/>
                <a:ext cx="129325" cy="128375"/>
              </a:xfrm>
              <a:custGeom>
                <a:avLst/>
                <a:gdLst/>
                <a:ahLst/>
                <a:cxnLst/>
                <a:rect l="l" t="t" r="r" b="b"/>
                <a:pathLst>
                  <a:path w="5173" h="5135" extrusionOk="0">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5066500" y="1577875"/>
                <a:ext cx="65350" cy="98175"/>
              </a:xfrm>
              <a:custGeom>
                <a:avLst/>
                <a:gdLst/>
                <a:ahLst/>
                <a:cxnLst/>
                <a:rect l="l" t="t" r="r" b="b"/>
                <a:pathLst>
                  <a:path w="2614" h="3927" extrusionOk="0">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4984750" y="1120900"/>
                <a:ext cx="272725" cy="154475"/>
              </a:xfrm>
              <a:custGeom>
                <a:avLst/>
                <a:gdLst/>
                <a:ahLst/>
                <a:cxnLst/>
                <a:rect l="l" t="t" r="r" b="b"/>
                <a:pathLst>
                  <a:path w="10909" h="6179" extrusionOk="0">
                    <a:moveTo>
                      <a:pt x="1823" y="0"/>
                    </a:moveTo>
                    <a:lnTo>
                      <a:pt x="0" y="1059"/>
                    </a:lnTo>
                    <a:lnTo>
                      <a:pt x="10909" y="6178"/>
                    </a:lnTo>
                    <a:lnTo>
                      <a:pt x="10560" y="4088"/>
                    </a:lnTo>
                    <a:lnTo>
                      <a:pt x="1823"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997475" y="1136975"/>
                <a:ext cx="257650" cy="123975"/>
              </a:xfrm>
              <a:custGeom>
                <a:avLst/>
                <a:gdLst/>
                <a:ahLst/>
                <a:cxnLst/>
                <a:rect l="l" t="t" r="r" b="b"/>
                <a:pathLst>
                  <a:path w="10306" h="4959" extrusionOk="0">
                    <a:moveTo>
                      <a:pt x="215" y="1"/>
                    </a:moveTo>
                    <a:lnTo>
                      <a:pt x="1" y="121"/>
                    </a:lnTo>
                    <a:lnTo>
                      <a:pt x="10306" y="4959"/>
                    </a:lnTo>
                    <a:lnTo>
                      <a:pt x="10266" y="4704"/>
                    </a:lnTo>
                    <a:lnTo>
                      <a:pt x="215"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4944200" y="1120900"/>
                <a:ext cx="348125" cy="192325"/>
              </a:xfrm>
              <a:custGeom>
                <a:avLst/>
                <a:gdLst/>
                <a:ahLst/>
                <a:cxnLst/>
                <a:rect l="l" t="t" r="r" b="b"/>
                <a:pathLst>
                  <a:path w="13925" h="7693" extrusionOk="0">
                    <a:moveTo>
                      <a:pt x="711" y="0"/>
                    </a:moveTo>
                    <a:lnTo>
                      <a:pt x="1" y="1501"/>
                    </a:lnTo>
                    <a:lnTo>
                      <a:pt x="13227" y="7693"/>
                    </a:lnTo>
                    <a:lnTo>
                      <a:pt x="13924" y="6192"/>
                    </a:lnTo>
                    <a:lnTo>
                      <a:pt x="7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5249075" y="2011050"/>
                <a:ext cx="6725" cy="8825"/>
              </a:xfrm>
              <a:custGeom>
                <a:avLst/>
                <a:gdLst/>
                <a:ahLst/>
                <a:cxnLst/>
                <a:rect l="l" t="t" r="r" b="b"/>
                <a:pathLst>
                  <a:path w="269" h="353" extrusionOk="0">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5248750" y="1938700"/>
                <a:ext cx="49925" cy="76400"/>
              </a:xfrm>
              <a:custGeom>
                <a:avLst/>
                <a:gdLst/>
                <a:ahLst/>
                <a:cxnLst/>
                <a:rect l="l" t="t" r="r" b="b"/>
                <a:pathLst>
                  <a:path w="1997" h="3056" extrusionOk="0">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5254450" y="1613050"/>
                <a:ext cx="164175" cy="341400"/>
              </a:xfrm>
              <a:custGeom>
                <a:avLst/>
                <a:gdLst/>
                <a:ahLst/>
                <a:cxnLst/>
                <a:rect l="l" t="t" r="r" b="b"/>
                <a:pathLst>
                  <a:path w="6567" h="13656" extrusionOk="0">
                    <a:moveTo>
                      <a:pt x="4369" y="0"/>
                    </a:moveTo>
                    <a:lnTo>
                      <a:pt x="0" y="13026"/>
                    </a:lnTo>
                    <a:lnTo>
                      <a:pt x="1769" y="13656"/>
                    </a:lnTo>
                    <a:lnTo>
                      <a:pt x="6566" y="764"/>
                    </a:lnTo>
                    <a:lnTo>
                      <a:pt x="4369"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5307025" y="1781900"/>
                <a:ext cx="49625" cy="17450"/>
              </a:xfrm>
              <a:custGeom>
                <a:avLst/>
                <a:gdLst/>
                <a:ahLst/>
                <a:cxnLst/>
                <a:rect l="l" t="t" r="r" b="b"/>
                <a:pathLst>
                  <a:path w="1985" h="698" fill="none" extrusionOk="0">
                    <a:moveTo>
                      <a:pt x="1" y="0"/>
                    </a:moveTo>
                    <a:lnTo>
                      <a:pt x="1984" y="697"/>
                    </a:lnTo>
                  </a:path>
                </a:pathLst>
              </a:custGeom>
              <a:noFill/>
              <a:ln w="4350" cap="flat" cmpd="sng">
                <a:solidFill>
                  <a:srgbClr val="C3CCA2"/>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5409550" y="1435450"/>
                <a:ext cx="65350" cy="81475"/>
              </a:xfrm>
              <a:custGeom>
                <a:avLst/>
                <a:gdLst/>
                <a:ahLst/>
                <a:cxnLst/>
                <a:rect l="l" t="t" r="r" b="b"/>
                <a:pathLst>
                  <a:path w="2614" h="3259" extrusionOk="0">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5408875" y="1498125"/>
                <a:ext cx="81100" cy="210750"/>
              </a:xfrm>
              <a:custGeom>
                <a:avLst/>
                <a:gdLst/>
                <a:ahLst/>
                <a:cxnLst/>
                <a:rect l="l" t="t" r="r" b="b"/>
                <a:pathLst>
                  <a:path w="3244" h="8430" extrusionOk="0">
                    <a:moveTo>
                      <a:pt x="2936" y="1"/>
                    </a:moveTo>
                    <a:lnTo>
                      <a:pt x="1" y="8309"/>
                    </a:lnTo>
                    <a:lnTo>
                      <a:pt x="309" y="8430"/>
                    </a:lnTo>
                    <a:lnTo>
                      <a:pt x="3244" y="108"/>
                    </a:lnTo>
                    <a:lnTo>
                      <a:pt x="2936"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5401525" y="1664450"/>
                <a:ext cx="22125" cy="41425"/>
              </a:xfrm>
              <a:custGeom>
                <a:avLst/>
                <a:gdLst/>
                <a:ahLst/>
                <a:cxnLst/>
                <a:rect l="l" t="t" r="r" b="b"/>
                <a:pathLst>
                  <a:path w="885" h="1657" extrusionOk="0">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5301350" y="1455575"/>
                <a:ext cx="175225" cy="345450"/>
              </a:xfrm>
              <a:custGeom>
                <a:avLst/>
                <a:gdLst/>
                <a:ahLst/>
                <a:cxnLst/>
                <a:rect l="l" t="t" r="r" b="b"/>
                <a:pathLst>
                  <a:path w="7009" h="13818" extrusionOk="0">
                    <a:moveTo>
                      <a:pt x="4583" y="1"/>
                    </a:moveTo>
                    <a:lnTo>
                      <a:pt x="0" y="12960"/>
                    </a:lnTo>
                    <a:lnTo>
                      <a:pt x="2426" y="13817"/>
                    </a:lnTo>
                    <a:lnTo>
                      <a:pt x="7009" y="859"/>
                    </a:lnTo>
                    <a:lnTo>
                      <a:pt x="4583"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5400850" y="1487075"/>
                <a:ext cx="64675" cy="32525"/>
              </a:xfrm>
              <a:custGeom>
                <a:avLst/>
                <a:gdLst/>
                <a:ahLst/>
                <a:cxnLst/>
                <a:rect l="l" t="t" r="r" b="b"/>
                <a:pathLst>
                  <a:path w="2587" h="1301" extrusionOk="0">
                    <a:moveTo>
                      <a:pt x="161" y="1"/>
                    </a:moveTo>
                    <a:lnTo>
                      <a:pt x="0" y="443"/>
                    </a:lnTo>
                    <a:lnTo>
                      <a:pt x="2426" y="1300"/>
                    </a:lnTo>
                    <a:lnTo>
                      <a:pt x="2587" y="858"/>
                    </a:lnTo>
                    <a:lnTo>
                      <a:pt x="161" y="1"/>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4" name="Google Shape;1334;p54"/>
          <p:cNvGrpSpPr/>
          <p:nvPr/>
        </p:nvGrpSpPr>
        <p:grpSpPr>
          <a:xfrm rot="-8974985">
            <a:off x="5090378" y="1213975"/>
            <a:ext cx="1380099" cy="1372693"/>
            <a:chOff x="5854150" y="1414663"/>
            <a:chExt cx="796725" cy="792450"/>
          </a:xfrm>
        </p:grpSpPr>
        <p:sp>
          <p:nvSpPr>
            <p:cNvPr id="1335" name="Google Shape;1335;p54"/>
            <p:cNvSpPr/>
            <p:nvPr/>
          </p:nvSpPr>
          <p:spPr>
            <a:xfrm>
              <a:off x="6016975" y="2048588"/>
              <a:ext cx="31175" cy="112600"/>
            </a:xfrm>
            <a:custGeom>
              <a:avLst/>
              <a:gdLst/>
              <a:ahLst/>
              <a:cxnLst/>
              <a:rect l="l" t="t" r="r" b="b"/>
              <a:pathLst>
                <a:path w="1247" h="4504" fill="none" extrusionOk="0">
                  <a:moveTo>
                    <a:pt x="1" y="4503"/>
                  </a:moveTo>
                  <a:lnTo>
                    <a:pt x="1247"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5999275" y="2146138"/>
              <a:ext cx="33800" cy="28650"/>
            </a:xfrm>
            <a:custGeom>
              <a:avLst/>
              <a:gdLst/>
              <a:ahLst/>
              <a:cxnLst/>
              <a:rect l="l" t="t" r="r" b="b"/>
              <a:pathLst>
                <a:path w="1352" h="1146" extrusionOk="0">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029700" y="2035063"/>
              <a:ext cx="34850" cy="28775"/>
            </a:xfrm>
            <a:custGeom>
              <a:avLst/>
              <a:gdLst/>
              <a:ahLst/>
              <a:cxnLst/>
              <a:rect l="l" t="t" r="r" b="b"/>
              <a:pathLst>
                <a:path w="1394" h="1151" extrusionOk="0">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5982125" y="2153663"/>
              <a:ext cx="63400" cy="53450"/>
            </a:xfrm>
            <a:custGeom>
              <a:avLst/>
              <a:gdLst/>
              <a:ahLst/>
              <a:cxnLst/>
              <a:rect l="l" t="t" r="r" b="b"/>
              <a:pathLst>
                <a:path w="2536" h="2138" extrusionOk="0">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5904400" y="2013763"/>
              <a:ext cx="121325" cy="31500"/>
            </a:xfrm>
            <a:custGeom>
              <a:avLst/>
              <a:gdLst/>
              <a:ahLst/>
              <a:cxnLst/>
              <a:rect l="l" t="t" r="r" b="b"/>
              <a:pathLst>
                <a:path w="4853" h="1260" fill="none" extrusionOk="0">
                  <a:moveTo>
                    <a:pt x="1" y="1260"/>
                  </a:moveTo>
                  <a:lnTo>
                    <a:pt x="4852"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6008675" y="1999538"/>
              <a:ext cx="34450" cy="28775"/>
            </a:xfrm>
            <a:custGeom>
              <a:avLst/>
              <a:gdLst/>
              <a:ahLst/>
              <a:cxnLst/>
              <a:rect l="l" t="t" r="r" b="b"/>
              <a:pathLst>
                <a:path w="1378" h="1151" extrusionOk="0">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5854150" y="2023888"/>
              <a:ext cx="63450" cy="53250"/>
            </a:xfrm>
            <a:custGeom>
              <a:avLst/>
              <a:gdLst/>
              <a:ahLst/>
              <a:cxnLst/>
              <a:rect l="l" t="t" r="r" b="b"/>
              <a:pathLst>
                <a:path w="2538" h="2130" extrusionOk="0">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6104425" y="1967513"/>
              <a:ext cx="99175" cy="25825"/>
            </a:xfrm>
            <a:custGeom>
              <a:avLst/>
              <a:gdLst/>
              <a:ahLst/>
              <a:cxnLst/>
              <a:rect l="l" t="t" r="r" b="b"/>
              <a:pathLst>
                <a:path w="3967" h="1033" fill="none" extrusionOk="0">
                  <a:moveTo>
                    <a:pt x="3967" y="1"/>
                  </a:moveTo>
                  <a:lnTo>
                    <a:pt x="0" y="103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187175" y="1953338"/>
              <a:ext cx="34200" cy="28675"/>
            </a:xfrm>
            <a:custGeom>
              <a:avLst/>
              <a:gdLst/>
              <a:ahLst/>
              <a:cxnLst/>
              <a:rect l="l" t="t" r="r" b="b"/>
              <a:pathLst>
                <a:path w="1368" h="1147" extrusionOk="0">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087000" y="1978788"/>
              <a:ext cx="34550" cy="28575"/>
            </a:xfrm>
            <a:custGeom>
              <a:avLst/>
              <a:gdLst/>
              <a:ahLst/>
              <a:cxnLst/>
              <a:rect l="l" t="t" r="r" b="b"/>
              <a:pathLst>
                <a:path w="1382" h="1143" extrusionOk="0">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947625" y="1890463"/>
              <a:ext cx="80775" cy="81775"/>
            </a:xfrm>
            <a:custGeom>
              <a:avLst/>
              <a:gdLst/>
              <a:ahLst/>
              <a:cxnLst/>
              <a:rect l="l" t="t" r="r" b="b"/>
              <a:pathLst>
                <a:path w="3231" h="3271" fill="none" extrusionOk="0">
                  <a:moveTo>
                    <a:pt x="1" y="0"/>
                  </a:moveTo>
                  <a:lnTo>
                    <a:pt x="3230"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6011950" y="1957238"/>
              <a:ext cx="30175" cy="28625"/>
            </a:xfrm>
            <a:custGeom>
              <a:avLst/>
              <a:gdLst/>
              <a:ahLst/>
              <a:cxnLst/>
              <a:rect l="l" t="t" r="r" b="b"/>
              <a:pathLst>
                <a:path w="1207" h="1145" extrusionOk="0">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5896700" y="1848163"/>
              <a:ext cx="71400" cy="53375"/>
            </a:xfrm>
            <a:custGeom>
              <a:avLst/>
              <a:gdLst/>
              <a:ahLst/>
              <a:cxnLst/>
              <a:rect l="l" t="t" r="r" b="b"/>
              <a:pathLst>
                <a:path w="2856" h="2135" extrusionOk="0">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6174450" y="2009388"/>
              <a:ext cx="31175" cy="113275"/>
            </a:xfrm>
            <a:custGeom>
              <a:avLst/>
              <a:gdLst/>
              <a:ahLst/>
              <a:cxnLst/>
              <a:rect l="l" t="t" r="r" b="b"/>
              <a:pathLst>
                <a:path w="1247" h="4531" fill="none" extrusionOk="0">
                  <a:moveTo>
                    <a:pt x="0" y="4530"/>
                  </a:moveTo>
                  <a:lnTo>
                    <a:pt x="1246"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6156375" y="2107688"/>
              <a:ext cx="34175" cy="28600"/>
            </a:xfrm>
            <a:custGeom>
              <a:avLst/>
              <a:gdLst/>
              <a:ahLst/>
              <a:cxnLst/>
              <a:rect l="l" t="t" r="r" b="b"/>
              <a:pathLst>
                <a:path w="1367" h="1144" extrusionOk="0">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6187500" y="1995538"/>
              <a:ext cx="34850" cy="28775"/>
            </a:xfrm>
            <a:custGeom>
              <a:avLst/>
              <a:gdLst/>
              <a:ahLst/>
              <a:cxnLst/>
              <a:rect l="l" t="t" r="r" b="b"/>
              <a:pathLst>
                <a:path w="1394" h="1151" extrusionOk="0">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6139600" y="2114263"/>
              <a:ext cx="63400" cy="53300"/>
            </a:xfrm>
            <a:custGeom>
              <a:avLst/>
              <a:gdLst/>
              <a:ahLst/>
              <a:cxnLst/>
              <a:rect l="l" t="t" r="r" b="b"/>
              <a:pathLst>
                <a:path w="2536" h="2132" extrusionOk="0">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262225" y="1927988"/>
              <a:ext cx="99175" cy="25825"/>
            </a:xfrm>
            <a:custGeom>
              <a:avLst/>
              <a:gdLst/>
              <a:ahLst/>
              <a:cxnLst/>
              <a:rect l="l" t="t" r="r" b="b"/>
              <a:pathLst>
                <a:path w="3967" h="1033" fill="none" extrusionOk="0">
                  <a:moveTo>
                    <a:pt x="3967" y="0"/>
                  </a:moveTo>
                  <a:lnTo>
                    <a:pt x="0" y="1032"/>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344625" y="1913813"/>
              <a:ext cx="34200" cy="28675"/>
            </a:xfrm>
            <a:custGeom>
              <a:avLst/>
              <a:gdLst/>
              <a:ahLst/>
              <a:cxnLst/>
              <a:rect l="l" t="t" r="r" b="b"/>
              <a:pathLst>
                <a:path w="1368" h="1147" extrusionOk="0">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6244450" y="1939238"/>
              <a:ext cx="34825" cy="28725"/>
            </a:xfrm>
            <a:custGeom>
              <a:avLst/>
              <a:gdLst/>
              <a:ahLst/>
              <a:cxnLst/>
              <a:rect l="l" t="t" r="r" b="b"/>
              <a:pathLst>
                <a:path w="1393" h="1149" extrusionOk="0">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6105425" y="1850938"/>
              <a:ext cx="80425" cy="81750"/>
            </a:xfrm>
            <a:custGeom>
              <a:avLst/>
              <a:gdLst/>
              <a:ahLst/>
              <a:cxnLst/>
              <a:rect l="l" t="t" r="r" b="b"/>
              <a:pathLst>
                <a:path w="3217" h="3270" fill="none" extrusionOk="0">
                  <a:moveTo>
                    <a:pt x="0" y="0"/>
                  </a:moveTo>
                  <a:lnTo>
                    <a:pt x="3217"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6086675" y="1837188"/>
              <a:ext cx="38200" cy="28500"/>
            </a:xfrm>
            <a:custGeom>
              <a:avLst/>
              <a:gdLst/>
              <a:ahLst/>
              <a:cxnLst/>
              <a:rect l="l" t="t" r="r" b="b"/>
              <a:pathLst>
                <a:path w="1528" h="1140" extrusionOk="0">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6169425" y="1917713"/>
              <a:ext cx="30175" cy="28625"/>
            </a:xfrm>
            <a:custGeom>
              <a:avLst/>
              <a:gdLst/>
              <a:ahLst/>
              <a:cxnLst/>
              <a:rect l="l" t="t" r="r" b="b"/>
              <a:pathLst>
                <a:path w="1207" h="1145" extrusionOk="0">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6054500" y="1808663"/>
              <a:ext cx="71300" cy="53350"/>
            </a:xfrm>
            <a:custGeom>
              <a:avLst/>
              <a:gdLst/>
              <a:ahLst/>
              <a:cxnLst/>
              <a:rect l="l" t="t" r="r" b="b"/>
              <a:pathLst>
                <a:path w="2852" h="2134" extrusionOk="0">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6407275" y="1780238"/>
              <a:ext cx="25500" cy="92825"/>
            </a:xfrm>
            <a:custGeom>
              <a:avLst/>
              <a:gdLst/>
              <a:ahLst/>
              <a:cxnLst/>
              <a:rect l="l" t="t" r="r" b="b"/>
              <a:pathLst>
                <a:path w="1020" h="3713" fill="none" extrusionOk="0">
                  <a:moveTo>
                    <a:pt x="1" y="3713"/>
                  </a:moveTo>
                  <a:lnTo>
                    <a:pt x="1019"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6389200" y="1857763"/>
              <a:ext cx="34175" cy="28600"/>
            </a:xfrm>
            <a:custGeom>
              <a:avLst/>
              <a:gdLst/>
              <a:ahLst/>
              <a:cxnLst/>
              <a:rect l="l" t="t" r="r" b="b"/>
              <a:pathLst>
                <a:path w="1367" h="1144" extrusionOk="0">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6414325" y="1766588"/>
              <a:ext cx="34825" cy="28700"/>
            </a:xfrm>
            <a:custGeom>
              <a:avLst/>
              <a:gdLst/>
              <a:ahLst/>
              <a:cxnLst/>
              <a:rect l="l" t="t" r="r" b="b"/>
              <a:pathLst>
                <a:path w="1393" h="1148" extrusionOk="0">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6489350" y="1696813"/>
              <a:ext cx="112600" cy="28175"/>
            </a:xfrm>
            <a:custGeom>
              <a:avLst/>
              <a:gdLst/>
              <a:ahLst/>
              <a:cxnLst/>
              <a:rect l="l" t="t" r="r" b="b"/>
              <a:pathLst>
                <a:path w="4504" h="1127" fill="none" extrusionOk="0">
                  <a:moveTo>
                    <a:pt x="4504" y="1"/>
                  </a:moveTo>
                  <a:lnTo>
                    <a:pt x="1" y="1126"/>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4"/>
            <p:cNvSpPr/>
            <p:nvPr/>
          </p:nvSpPr>
          <p:spPr>
            <a:xfrm>
              <a:off x="6585500" y="1682888"/>
              <a:ext cx="34175" cy="28625"/>
            </a:xfrm>
            <a:custGeom>
              <a:avLst/>
              <a:gdLst/>
              <a:ahLst/>
              <a:cxnLst/>
              <a:rect l="l" t="t" r="r" b="b"/>
              <a:pathLst>
                <a:path w="1367" h="1145" extrusionOk="0">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6471600" y="1710413"/>
              <a:ext cx="34550" cy="28775"/>
            </a:xfrm>
            <a:custGeom>
              <a:avLst/>
              <a:gdLst/>
              <a:ahLst/>
              <a:cxnLst/>
              <a:rect l="l" t="t" r="r" b="b"/>
              <a:pathLst>
                <a:path w="1382" h="1151" extrusionOk="0">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6587775" y="1663813"/>
              <a:ext cx="63100" cy="53375"/>
            </a:xfrm>
            <a:custGeom>
              <a:avLst/>
              <a:gdLst/>
              <a:ahLst/>
              <a:cxnLst/>
              <a:rect l="l" t="t" r="r" b="b"/>
              <a:pathLst>
                <a:path w="2524" h="2135" extrusionOk="0">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6457200" y="1578213"/>
              <a:ext cx="31525" cy="113950"/>
            </a:xfrm>
            <a:custGeom>
              <a:avLst/>
              <a:gdLst/>
              <a:ahLst/>
              <a:cxnLst/>
              <a:rect l="l" t="t" r="r" b="b"/>
              <a:pathLst>
                <a:path w="1261" h="4558" fill="none" extrusionOk="0">
                  <a:moveTo>
                    <a:pt x="1260" y="1"/>
                  </a:moveTo>
                  <a:lnTo>
                    <a:pt x="0" y="455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6472600" y="1564613"/>
              <a:ext cx="33875" cy="28575"/>
            </a:xfrm>
            <a:custGeom>
              <a:avLst/>
              <a:gdLst/>
              <a:ahLst/>
              <a:cxnLst/>
              <a:rect l="l" t="t" r="r" b="b"/>
              <a:pathLst>
                <a:path w="1355" h="1143" extrusionOk="0">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6440800" y="1677238"/>
              <a:ext cx="34850" cy="28775"/>
            </a:xfrm>
            <a:custGeom>
              <a:avLst/>
              <a:gdLst/>
              <a:ahLst/>
              <a:cxnLst/>
              <a:rect l="l" t="t" r="r" b="b"/>
              <a:pathLst>
                <a:path w="1394" h="1151" extrusionOk="0">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6459825" y="1533988"/>
              <a:ext cx="63400" cy="53425"/>
            </a:xfrm>
            <a:custGeom>
              <a:avLst/>
              <a:gdLst/>
              <a:ahLst/>
              <a:cxnLst/>
              <a:rect l="l" t="t" r="r" b="b"/>
              <a:pathLst>
                <a:path w="2536" h="2137" extrusionOk="0">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6352675" y="1642538"/>
              <a:ext cx="60325" cy="61350"/>
            </a:xfrm>
            <a:custGeom>
              <a:avLst/>
              <a:gdLst/>
              <a:ahLst/>
              <a:cxnLst/>
              <a:rect l="l" t="t" r="r" b="b"/>
              <a:pathLst>
                <a:path w="2413" h="2454" fill="none" extrusionOk="0">
                  <a:moveTo>
                    <a:pt x="0" y="1"/>
                  </a:moveTo>
                  <a:lnTo>
                    <a:pt x="2413" y="245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6333900" y="1628463"/>
              <a:ext cx="38225" cy="28775"/>
            </a:xfrm>
            <a:custGeom>
              <a:avLst/>
              <a:gdLst/>
              <a:ahLst/>
              <a:cxnLst/>
              <a:rect l="l" t="t" r="r" b="b"/>
              <a:pathLst>
                <a:path w="1529" h="1151" extrusionOk="0">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6396550" y="1688888"/>
              <a:ext cx="30175" cy="28625"/>
            </a:xfrm>
            <a:custGeom>
              <a:avLst/>
              <a:gdLst/>
              <a:ahLst/>
              <a:cxnLst/>
              <a:rect l="l" t="t" r="r" b="b"/>
              <a:pathLst>
                <a:path w="1207" h="1145" extrusionOk="0">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6206275" y="1638188"/>
              <a:ext cx="84100" cy="82775"/>
            </a:xfrm>
            <a:custGeom>
              <a:avLst/>
              <a:gdLst/>
              <a:ahLst/>
              <a:cxnLst/>
              <a:rect l="l" t="t" r="r" b="b"/>
              <a:pathLst>
                <a:path w="3364" h="3311" fill="none" extrusionOk="0">
                  <a:moveTo>
                    <a:pt x="0" y="3311"/>
                  </a:moveTo>
                  <a:lnTo>
                    <a:pt x="336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6192525" y="1705963"/>
              <a:ext cx="29850" cy="28875"/>
            </a:xfrm>
            <a:custGeom>
              <a:avLst/>
              <a:gdLst/>
              <a:ahLst/>
              <a:cxnLst/>
              <a:rect l="l" t="t" r="r" b="b"/>
              <a:pathLst>
                <a:path w="1194" h="1155" extrusionOk="0">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6270600" y="1624463"/>
              <a:ext cx="38200" cy="28500"/>
            </a:xfrm>
            <a:custGeom>
              <a:avLst/>
              <a:gdLst/>
              <a:ahLst/>
              <a:cxnLst/>
              <a:rect l="l" t="t" r="r" b="b"/>
              <a:pathLst>
                <a:path w="1528" h="1140" extrusionOk="0">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6163725" y="1707113"/>
              <a:ext cx="56200" cy="53550"/>
            </a:xfrm>
            <a:custGeom>
              <a:avLst/>
              <a:gdLst/>
              <a:ahLst/>
              <a:cxnLst/>
              <a:rect l="l" t="t" r="r" b="b"/>
              <a:pathLst>
                <a:path w="2248" h="2142" extrusionOk="0">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6189175" y="1510888"/>
              <a:ext cx="96525" cy="68700"/>
            </a:xfrm>
            <a:custGeom>
              <a:avLst/>
              <a:gdLst/>
              <a:ahLst/>
              <a:cxnLst/>
              <a:rect l="l" t="t" r="r" b="b"/>
              <a:pathLst>
                <a:path w="3861" h="2748" fill="none" extrusionOk="0">
                  <a:moveTo>
                    <a:pt x="1" y="0"/>
                  </a:moveTo>
                  <a:lnTo>
                    <a:pt x="3860" y="274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6171100" y="1496963"/>
              <a:ext cx="37400" cy="28675"/>
            </a:xfrm>
            <a:custGeom>
              <a:avLst/>
              <a:gdLst/>
              <a:ahLst/>
              <a:cxnLst/>
              <a:rect l="l" t="t" r="r" b="b"/>
              <a:pathLst>
                <a:path w="1496" h="1147" extrusionOk="0">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6268925" y="1564813"/>
              <a:ext cx="32000" cy="28825"/>
            </a:xfrm>
            <a:custGeom>
              <a:avLst/>
              <a:gdLst/>
              <a:ahLst/>
              <a:cxnLst/>
              <a:rect l="l" t="t" r="r" b="b"/>
              <a:pathLst>
                <a:path w="1280" h="1153" extrusionOk="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6139875" y="1473613"/>
              <a:ext cx="69425" cy="53450"/>
            </a:xfrm>
            <a:custGeom>
              <a:avLst/>
              <a:gdLst/>
              <a:ahLst/>
              <a:cxnLst/>
              <a:rect l="l" t="t" r="r" b="b"/>
              <a:pathLst>
                <a:path w="2777" h="2138" extrusionOk="0">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6342625" y="1458963"/>
              <a:ext cx="50275" cy="105875"/>
            </a:xfrm>
            <a:custGeom>
              <a:avLst/>
              <a:gdLst/>
              <a:ahLst/>
              <a:cxnLst/>
              <a:rect l="l" t="t" r="r" b="b"/>
              <a:pathLst>
                <a:path w="2011" h="4235" fill="none" extrusionOk="0">
                  <a:moveTo>
                    <a:pt x="2010" y="0"/>
                  </a:moveTo>
                  <a:lnTo>
                    <a:pt x="0" y="4235"/>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6376450" y="1445113"/>
              <a:ext cx="33150" cy="28650"/>
            </a:xfrm>
            <a:custGeom>
              <a:avLst/>
              <a:gdLst/>
              <a:ahLst/>
              <a:cxnLst/>
              <a:rect l="l" t="t" r="r" b="b"/>
              <a:pathLst>
                <a:path w="1326" h="1146" extrusionOk="0">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6325275" y="1549713"/>
              <a:ext cx="35450" cy="28750"/>
            </a:xfrm>
            <a:custGeom>
              <a:avLst/>
              <a:gdLst/>
              <a:ahLst/>
              <a:cxnLst/>
              <a:rect l="l" t="t" r="r" b="b"/>
              <a:pathLst>
                <a:path w="1418" h="1150" extrusionOk="0">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6369550" y="1414663"/>
              <a:ext cx="62200" cy="53450"/>
            </a:xfrm>
            <a:custGeom>
              <a:avLst/>
              <a:gdLst/>
              <a:ahLst/>
              <a:cxnLst/>
              <a:rect l="l" t="t" r="r" b="b"/>
              <a:pathLst>
                <a:path w="2488" h="2138" extrusionOk="0">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6351325" y="1963488"/>
              <a:ext cx="30850" cy="111250"/>
            </a:xfrm>
            <a:custGeom>
              <a:avLst/>
              <a:gdLst/>
              <a:ahLst/>
              <a:cxnLst/>
              <a:rect l="l" t="t" r="r" b="b"/>
              <a:pathLst>
                <a:path w="1234" h="4450" fill="none" extrusionOk="0">
                  <a:moveTo>
                    <a:pt x="1" y="4450"/>
                  </a:moveTo>
                  <a:lnTo>
                    <a:pt x="123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6333575" y="2059463"/>
              <a:ext cx="33850" cy="28875"/>
            </a:xfrm>
            <a:custGeom>
              <a:avLst/>
              <a:gdLst/>
              <a:ahLst/>
              <a:cxnLst/>
              <a:rect l="l" t="t" r="r" b="b"/>
              <a:pathLst>
                <a:path w="1354" h="1155" extrusionOk="0">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6363725" y="1949838"/>
              <a:ext cx="34850" cy="28575"/>
            </a:xfrm>
            <a:custGeom>
              <a:avLst/>
              <a:gdLst/>
              <a:ahLst/>
              <a:cxnLst/>
              <a:rect l="l" t="t" r="r" b="b"/>
              <a:pathLst>
                <a:path w="1394" h="1143" extrusionOk="0">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6316150" y="2068388"/>
              <a:ext cx="63400" cy="53600"/>
            </a:xfrm>
            <a:custGeom>
              <a:avLst/>
              <a:gdLst/>
              <a:ahLst/>
              <a:cxnLst/>
              <a:rect l="l" t="t" r="r" b="b"/>
              <a:pathLst>
                <a:path w="2536" h="2144" extrusionOk="0">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6426375" y="1952113"/>
              <a:ext cx="81100" cy="82100"/>
            </a:xfrm>
            <a:custGeom>
              <a:avLst/>
              <a:gdLst/>
              <a:ahLst/>
              <a:cxnLst/>
              <a:rect l="l" t="t" r="r" b="b"/>
              <a:pathLst>
                <a:path w="3244" h="3284" fill="none" extrusionOk="0">
                  <a:moveTo>
                    <a:pt x="3244" y="3283"/>
                  </a:moveTo>
                  <a:lnTo>
                    <a:pt x="1"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6487675" y="2019538"/>
              <a:ext cx="38575" cy="28750"/>
            </a:xfrm>
            <a:custGeom>
              <a:avLst/>
              <a:gdLst/>
              <a:ahLst/>
              <a:cxnLst/>
              <a:rect l="l" t="t" r="r" b="b"/>
              <a:pathLst>
                <a:path w="1543" h="1150" extrusionOk="0">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6412650" y="1938138"/>
              <a:ext cx="30175" cy="28950"/>
            </a:xfrm>
            <a:custGeom>
              <a:avLst/>
              <a:gdLst/>
              <a:ahLst/>
              <a:cxnLst/>
              <a:rect l="l" t="t" r="r" b="b"/>
              <a:pathLst>
                <a:path w="1207" h="1158" extrusionOk="0">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6486450" y="2022788"/>
              <a:ext cx="71275" cy="53225"/>
            </a:xfrm>
            <a:custGeom>
              <a:avLst/>
              <a:gdLst/>
              <a:ahLst/>
              <a:cxnLst/>
              <a:rect l="l" t="t" r="r" b="b"/>
              <a:pathLst>
                <a:path w="2851" h="2129" extrusionOk="0">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6280650" y="1803688"/>
              <a:ext cx="81750" cy="83125"/>
            </a:xfrm>
            <a:custGeom>
              <a:avLst/>
              <a:gdLst/>
              <a:ahLst/>
              <a:cxnLst/>
              <a:rect l="l" t="t" r="r" b="b"/>
              <a:pathLst>
                <a:path w="3270" h="3325" fill="none" extrusionOk="0">
                  <a:moveTo>
                    <a:pt x="0" y="1"/>
                  </a:moveTo>
                  <a:lnTo>
                    <a:pt x="3270" y="3324"/>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6261875" y="1789963"/>
              <a:ext cx="38225" cy="28500"/>
            </a:xfrm>
            <a:custGeom>
              <a:avLst/>
              <a:gdLst/>
              <a:ahLst/>
              <a:cxnLst/>
              <a:rect l="l" t="t" r="r" b="b"/>
              <a:pathLst>
                <a:path w="1529" h="1140" extrusionOk="0">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6345975" y="1871813"/>
              <a:ext cx="30175" cy="28950"/>
            </a:xfrm>
            <a:custGeom>
              <a:avLst/>
              <a:gdLst/>
              <a:ahLst/>
              <a:cxnLst/>
              <a:rect l="l" t="t" r="r" b="b"/>
              <a:pathLst>
                <a:path w="1207" h="1158" extrusionOk="0">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6230725" y="1762888"/>
              <a:ext cx="71275" cy="53225"/>
            </a:xfrm>
            <a:custGeom>
              <a:avLst/>
              <a:gdLst/>
              <a:ahLst/>
              <a:cxnLst/>
              <a:rect l="l" t="t" r="r" b="b"/>
              <a:pathLst>
                <a:path w="2851" h="2129" extrusionOk="0">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6000900" y="1951338"/>
              <a:ext cx="126775" cy="107025"/>
            </a:xfrm>
            <a:custGeom>
              <a:avLst/>
              <a:gdLst/>
              <a:ahLst/>
              <a:cxnLst/>
              <a:rect l="l" t="t" r="r" b="b"/>
              <a:pathLst>
                <a:path w="5071" h="4281" extrusionOk="0">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6017975" y="1980063"/>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6158700" y="1911813"/>
              <a:ext cx="126425" cy="107025"/>
            </a:xfrm>
            <a:custGeom>
              <a:avLst/>
              <a:gdLst/>
              <a:ahLst/>
              <a:cxnLst/>
              <a:rect l="l" t="t" r="r" b="b"/>
              <a:pathLst>
                <a:path w="5057" h="4281" extrusionOk="0">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6180475" y="1932938"/>
              <a:ext cx="29550" cy="24500"/>
            </a:xfrm>
            <a:custGeom>
              <a:avLst/>
              <a:gdLst/>
              <a:ahLst/>
              <a:cxnLst/>
              <a:rect l="l" t="t" r="r" b="b"/>
              <a:pathLst>
                <a:path w="1182" h="980" extrusionOk="0">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6334925" y="1865838"/>
              <a:ext cx="118625" cy="106900"/>
            </a:xfrm>
            <a:custGeom>
              <a:avLst/>
              <a:gdLst/>
              <a:ahLst/>
              <a:cxnLst/>
              <a:rect l="l" t="t" r="r" b="b"/>
              <a:pathLst>
                <a:path w="4745" h="4276" extrusionOk="0">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6354000" y="1882538"/>
              <a:ext cx="29550" cy="24325"/>
            </a:xfrm>
            <a:custGeom>
              <a:avLst/>
              <a:gdLst/>
              <a:ahLst/>
              <a:cxnLst/>
              <a:rect l="l" t="t" r="r" b="b"/>
              <a:pathLst>
                <a:path w="1182" h="973" extrusionOk="0">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6385500" y="1682838"/>
              <a:ext cx="126775" cy="106850"/>
            </a:xfrm>
            <a:custGeom>
              <a:avLst/>
              <a:gdLst/>
              <a:ahLst/>
              <a:cxnLst/>
              <a:rect l="l" t="t" r="r" b="b"/>
              <a:pathLst>
                <a:path w="5071" h="4274" extrusionOk="0">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6404600" y="1735938"/>
              <a:ext cx="29550" cy="24500"/>
            </a:xfrm>
            <a:custGeom>
              <a:avLst/>
              <a:gdLst/>
              <a:ahLst/>
              <a:cxnLst/>
              <a:rect l="l" t="t" r="r" b="b"/>
              <a:pathLst>
                <a:path w="1182" h="980" extrusionOk="0">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6255525" y="1552513"/>
              <a:ext cx="129050" cy="107025"/>
            </a:xfrm>
            <a:custGeom>
              <a:avLst/>
              <a:gdLst/>
              <a:ahLst/>
              <a:cxnLst/>
              <a:rect l="l" t="t" r="r" b="b"/>
              <a:pathLst>
                <a:path w="5162" h="4281" extrusionOk="0">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6277625" y="1603838"/>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4"/>
          <p:cNvGrpSpPr/>
          <p:nvPr/>
        </p:nvGrpSpPr>
        <p:grpSpPr>
          <a:xfrm>
            <a:off x="3374710" y="1371284"/>
            <a:ext cx="1095673" cy="1193452"/>
            <a:chOff x="3143800" y="1370150"/>
            <a:chExt cx="517975" cy="564200"/>
          </a:xfrm>
        </p:grpSpPr>
        <p:sp>
          <p:nvSpPr>
            <p:cNvPr id="1408" name="Google Shape;1408;p54"/>
            <p:cNvSpPr/>
            <p:nvPr/>
          </p:nvSpPr>
          <p:spPr>
            <a:xfrm>
              <a:off x="3165225" y="1387250"/>
              <a:ext cx="25" cy="547100"/>
            </a:xfrm>
            <a:custGeom>
              <a:avLst/>
              <a:gdLst/>
              <a:ahLst/>
              <a:cxnLst/>
              <a:rect l="l" t="t" r="r" b="b"/>
              <a:pathLst>
                <a:path w="1" h="21884" fill="none" extrusionOk="0">
                  <a:moveTo>
                    <a:pt x="1" y="0"/>
                  </a:moveTo>
                  <a:lnTo>
                    <a:pt x="1"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3639975" y="1387250"/>
              <a:ext cx="25" cy="547100"/>
            </a:xfrm>
            <a:custGeom>
              <a:avLst/>
              <a:gdLst/>
              <a:ahLst/>
              <a:cxnLst/>
              <a:rect l="l" t="t" r="r" b="b"/>
              <a:pathLst>
                <a:path w="1" h="21884" fill="none" extrusionOk="0">
                  <a:moveTo>
                    <a:pt x="0" y="0"/>
                  </a:moveTo>
                  <a:lnTo>
                    <a:pt x="0" y="21884"/>
                  </a:lnTo>
                </a:path>
              </a:pathLst>
            </a:custGeom>
            <a:solidFill>
              <a:srgbClr val="E1E7EC"/>
            </a:solidFill>
            <a:ln w="11725" cap="flat"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322787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3224875" y="1376175"/>
              <a:ext cx="75075" cy="557175"/>
            </a:xfrm>
            <a:custGeom>
              <a:avLst/>
              <a:gdLst/>
              <a:ahLst/>
              <a:cxnLst/>
              <a:rect l="l" t="t" r="r" b="b"/>
              <a:pathLst>
                <a:path w="3003" h="22287" extrusionOk="0">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3227875" y="1597975"/>
              <a:ext cx="68725" cy="330675"/>
            </a:xfrm>
            <a:custGeom>
              <a:avLst/>
              <a:gdLst/>
              <a:ahLst/>
              <a:cxnLst/>
              <a:rect l="l" t="t" r="r" b="b"/>
              <a:pathLst>
                <a:path w="2749" h="13227" extrusionOk="0">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3216825" y="1370150"/>
              <a:ext cx="90825" cy="17125"/>
            </a:xfrm>
            <a:custGeom>
              <a:avLst/>
              <a:gdLst/>
              <a:ahLst/>
              <a:cxnLst/>
              <a:rect l="l" t="t" r="r" b="b"/>
              <a:pathLst>
                <a:path w="3633" h="685" extrusionOk="0">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323425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3368250" y="1376175"/>
              <a:ext cx="68725" cy="552150"/>
            </a:xfrm>
            <a:custGeom>
              <a:avLst/>
              <a:gdLst/>
              <a:ahLst/>
              <a:cxnLst/>
              <a:rect l="l" t="t" r="r" b="b"/>
              <a:pathLst>
                <a:path w="2749" h="22086" extrusionOk="0">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3365250" y="1376175"/>
              <a:ext cx="74725" cy="557175"/>
            </a:xfrm>
            <a:custGeom>
              <a:avLst/>
              <a:gdLst/>
              <a:ahLst/>
              <a:cxnLst/>
              <a:rect l="l" t="t" r="r" b="b"/>
              <a:pathLst>
                <a:path w="2989" h="22287" extrusionOk="0">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3368250" y="1474350"/>
              <a:ext cx="68725" cy="453975"/>
            </a:xfrm>
            <a:custGeom>
              <a:avLst/>
              <a:gdLst/>
              <a:ahLst/>
              <a:cxnLst/>
              <a:rect l="l" t="t" r="r" b="b"/>
              <a:pathLst>
                <a:path w="2749" h="18159" extrusionOk="0">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3357200"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3374625"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3508625" y="1376175"/>
              <a:ext cx="68725" cy="552150"/>
            </a:xfrm>
            <a:custGeom>
              <a:avLst/>
              <a:gdLst/>
              <a:ahLst/>
              <a:cxnLst/>
              <a:rect l="l" t="t" r="r" b="b"/>
              <a:pathLst>
                <a:path w="2749" h="22086" extrusionOk="0">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3505625" y="1376175"/>
              <a:ext cx="75075" cy="557175"/>
            </a:xfrm>
            <a:custGeom>
              <a:avLst/>
              <a:gdLst/>
              <a:ahLst/>
              <a:cxnLst/>
              <a:rect l="l" t="t" r="r" b="b"/>
              <a:pathLst>
                <a:path w="3003" h="22287" extrusionOk="0">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3508625" y="1693450"/>
              <a:ext cx="68725" cy="234875"/>
            </a:xfrm>
            <a:custGeom>
              <a:avLst/>
              <a:gdLst/>
              <a:ahLst/>
              <a:cxnLst/>
              <a:rect l="l" t="t" r="r" b="b"/>
              <a:pathLst>
                <a:path w="2749" h="9395" extrusionOk="0">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3497575" y="1370150"/>
              <a:ext cx="90825" cy="17125"/>
            </a:xfrm>
            <a:custGeom>
              <a:avLst/>
              <a:gdLst/>
              <a:ahLst/>
              <a:cxnLst/>
              <a:rect l="l" t="t" r="r" b="b"/>
              <a:pathLst>
                <a:path w="3633" h="685" extrusionOk="0">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3515000" y="1403325"/>
              <a:ext cx="5050" cy="510250"/>
            </a:xfrm>
            <a:custGeom>
              <a:avLst/>
              <a:gdLst/>
              <a:ahLst/>
              <a:cxnLst/>
              <a:rect l="l" t="t" r="r" b="b"/>
              <a:pathLst>
                <a:path w="202" h="20410" extrusionOk="0">
                  <a:moveTo>
                    <a:pt x="1" y="0"/>
                  </a:moveTo>
                  <a:lnTo>
                    <a:pt x="1" y="20410"/>
                  </a:lnTo>
                  <a:lnTo>
                    <a:pt x="202" y="20410"/>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3143800" y="1415375"/>
              <a:ext cx="517975" cy="20800"/>
            </a:xfrm>
            <a:custGeom>
              <a:avLst/>
              <a:gdLst/>
              <a:ahLst/>
              <a:cxnLst/>
              <a:rect l="l" t="t" r="r" b="b"/>
              <a:pathLst>
                <a:path w="20719" h="832" extrusionOk="0">
                  <a:moveTo>
                    <a:pt x="0" y="1"/>
                  </a:moveTo>
                  <a:lnTo>
                    <a:pt x="0" y="832"/>
                  </a:lnTo>
                  <a:lnTo>
                    <a:pt x="20718" y="832"/>
                  </a:lnTo>
                  <a:lnTo>
                    <a:pt x="207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3143800" y="1821425"/>
              <a:ext cx="517625" cy="20800"/>
            </a:xfrm>
            <a:custGeom>
              <a:avLst/>
              <a:gdLst/>
              <a:ahLst/>
              <a:cxnLst/>
              <a:rect l="l" t="t" r="r" b="b"/>
              <a:pathLst>
                <a:path w="20705" h="832" extrusionOk="0">
                  <a:moveTo>
                    <a:pt x="0" y="1"/>
                  </a:moveTo>
                  <a:lnTo>
                    <a:pt x="0" y="832"/>
                  </a:lnTo>
                  <a:lnTo>
                    <a:pt x="20705" y="832"/>
                  </a:lnTo>
                  <a:lnTo>
                    <a:pt x="20705" y="1"/>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4"/>
          <p:cNvGrpSpPr/>
          <p:nvPr/>
        </p:nvGrpSpPr>
        <p:grpSpPr>
          <a:xfrm>
            <a:off x="2396463" y="1425578"/>
            <a:ext cx="718414" cy="1140672"/>
            <a:chOff x="3790075" y="294725"/>
            <a:chExt cx="389300" cy="618150"/>
          </a:xfrm>
        </p:grpSpPr>
        <p:sp>
          <p:nvSpPr>
            <p:cNvPr id="1428" name="Google Shape;1428;p54"/>
            <p:cNvSpPr/>
            <p:nvPr/>
          </p:nvSpPr>
          <p:spPr>
            <a:xfrm>
              <a:off x="3790075" y="299750"/>
              <a:ext cx="389300" cy="613125"/>
            </a:xfrm>
            <a:custGeom>
              <a:avLst/>
              <a:gdLst/>
              <a:ahLst/>
              <a:cxnLst/>
              <a:rect l="l" t="t" r="r" b="b"/>
              <a:pathLst>
                <a:path w="15572" h="24525" extrusionOk="0">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3804800" y="300100"/>
              <a:ext cx="359850" cy="598025"/>
            </a:xfrm>
            <a:custGeom>
              <a:avLst/>
              <a:gdLst/>
              <a:ahLst/>
              <a:cxnLst/>
              <a:rect l="l" t="t" r="r" b="b"/>
              <a:pathLst>
                <a:path w="14394" h="23921" extrusionOk="0">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3805425" y="666950"/>
              <a:ext cx="363250" cy="234825"/>
            </a:xfrm>
            <a:custGeom>
              <a:avLst/>
              <a:gdLst/>
              <a:ahLst/>
              <a:cxnLst/>
              <a:rect l="l" t="t" r="r" b="b"/>
              <a:pathLst>
                <a:path w="14530" h="9393" extrusionOk="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3835975" y="345975"/>
              <a:ext cx="113575" cy="517300"/>
            </a:xfrm>
            <a:custGeom>
              <a:avLst/>
              <a:gdLst/>
              <a:ahLst/>
              <a:cxnLst/>
              <a:rect l="l" t="t" r="r" b="b"/>
              <a:pathLst>
                <a:path w="4543" h="20692" fill="none" extrusionOk="0">
                  <a:moveTo>
                    <a:pt x="4543" y="1"/>
                  </a:moveTo>
                  <a:lnTo>
                    <a:pt x="4543" y="3097"/>
                  </a:lnTo>
                  <a:lnTo>
                    <a:pt x="0" y="20692"/>
                  </a:lnTo>
                </a:path>
              </a:pathLst>
            </a:custGeom>
            <a:noFill/>
            <a:ln w="20425" cap="rnd" cmpd="sng">
              <a:solidFill>
                <a:srgbClr val="FFFFFF"/>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3898275" y="294725"/>
              <a:ext cx="172900" cy="20800"/>
            </a:xfrm>
            <a:custGeom>
              <a:avLst/>
              <a:gdLst/>
              <a:ahLst/>
              <a:cxnLst/>
              <a:rect l="l" t="t" r="r" b="b"/>
              <a:pathLst>
                <a:path w="6916" h="832" extrusionOk="0">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55"/>
          <p:cNvSpPr txBox="1">
            <a:spLocks noGrp="1"/>
          </p:cNvSpPr>
          <p:nvPr>
            <p:ph type="body" idx="1"/>
          </p:nvPr>
        </p:nvSpPr>
        <p:spPr>
          <a:xfrm>
            <a:off x="1325475" y="1183375"/>
            <a:ext cx="64932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200"/>
              <a:t>Did you like the resources on this template? Get them for free at our other websites.</a:t>
            </a:r>
            <a:endParaRPr sz="1200"/>
          </a:p>
          <a:p>
            <a:pPr marL="0" lvl="0" indent="0" algn="l" rtl="0">
              <a:lnSpc>
                <a:spcPct val="100000"/>
              </a:lnSpc>
              <a:spcBef>
                <a:spcPts val="300"/>
              </a:spcBef>
              <a:spcAft>
                <a:spcPts val="0"/>
              </a:spcAft>
              <a:buNone/>
            </a:pPr>
            <a:endParaRPr sz="1200"/>
          </a:p>
          <a:p>
            <a:pPr marL="0" lvl="0" indent="0" algn="l" rtl="0">
              <a:lnSpc>
                <a:spcPct val="100000"/>
              </a:lnSpc>
              <a:spcBef>
                <a:spcPts val="300"/>
              </a:spcBef>
              <a:spcAft>
                <a:spcPts val="0"/>
              </a:spcAft>
              <a:buNone/>
            </a:pPr>
            <a:r>
              <a:rPr lang="en" sz="1800">
                <a:latin typeface="Teko Light"/>
                <a:ea typeface="Teko Light"/>
                <a:cs typeface="Teko Light"/>
                <a:sym typeface="Teko Light"/>
              </a:rPr>
              <a:t>PHOTOS</a:t>
            </a:r>
            <a:endParaRPr sz="18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marL="0" lvl="0" indent="0" algn="l" rtl="0">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SemiBold"/>
              <a:ea typeface="Dosis SemiBold"/>
              <a:cs typeface="Dosis SemiBold"/>
              <a:sym typeface="Dosis SemiBold"/>
            </a:endParaRPr>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marL="241300" lvl="0" indent="-203200" algn="l" rtl="0">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marL="0" lvl="0" indent="0" algn="l" rtl="0">
              <a:lnSpc>
                <a:spcPct val="100000"/>
              </a:lnSpc>
              <a:spcBef>
                <a:spcPts val="1600"/>
              </a:spcBef>
              <a:spcAft>
                <a:spcPts val="0"/>
              </a:spcAft>
              <a:buNone/>
            </a:pPr>
            <a:endParaRPr sz="1200"/>
          </a:p>
          <a:p>
            <a:pPr marL="0" lvl="0" indent="0" algn="l" rtl="0">
              <a:lnSpc>
                <a:spcPct val="100000"/>
              </a:lnSpc>
              <a:spcBef>
                <a:spcPts val="1600"/>
              </a:spcBef>
              <a:spcAft>
                <a:spcPts val="1600"/>
              </a:spcAft>
              <a:buNone/>
            </a:pPr>
            <a:endParaRPr sz="1200"/>
          </a:p>
        </p:txBody>
      </p:sp>
      <p:sp>
        <p:nvSpPr>
          <p:cNvPr id="1438" name="Google Shape;1438;p55"/>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55315" y="2093275"/>
            <a:ext cx="1261311"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400" b="1" dirty="0">
                <a:latin typeface="Times New Roman" panose="02020603050405020304" pitchFamily="18" charset="0"/>
                <a:cs typeface="Times New Roman" panose="02020603050405020304" pitchFamily="18" charset="0"/>
              </a:rPr>
              <a:t>01</a:t>
            </a:r>
            <a:endParaRPr sz="6400" b="1" dirty="0">
              <a:latin typeface="Times New Roman" panose="02020603050405020304" pitchFamily="18" charset="0"/>
              <a:cs typeface="Times New Roman" panose="02020603050405020304" pitchFamily="18" charset="0"/>
            </a:endParaRPr>
          </a:p>
        </p:txBody>
      </p:sp>
      <p:sp>
        <p:nvSpPr>
          <p:cNvPr id="162" name="Google Shape;162;p30"/>
          <p:cNvSpPr txBox="1">
            <a:spLocks noGrp="1"/>
          </p:cNvSpPr>
          <p:nvPr>
            <p:ph type="ctrTitle"/>
          </p:nvPr>
        </p:nvSpPr>
        <p:spPr>
          <a:xfrm>
            <a:off x="4683318" y="2382175"/>
            <a:ext cx="3681453" cy="113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b="1" dirty="0" err="1">
                <a:solidFill>
                  <a:schemeClr val="accent1">
                    <a:lumMod val="75000"/>
                  </a:schemeClr>
                </a:solidFill>
                <a:latin typeface="Times New Roman" panose="02020603050405020304" pitchFamily="18" charset="0"/>
                <a:cs typeface="Times New Roman" panose="02020603050405020304" pitchFamily="18" charset="0"/>
              </a:rPr>
              <a:t>Kiến</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thức</a:t>
            </a:r>
            <a:r>
              <a:rPr lang="en-US" b="1" dirty="0">
                <a:solidFill>
                  <a:schemeClr val="accent1">
                    <a:lumMod val="75000"/>
                  </a:schemeClr>
                </a:solidFill>
                <a:latin typeface="Times New Roman" panose="02020603050405020304" pitchFamily="18" charset="0"/>
                <a:cs typeface="Times New Roman" panose="02020603050405020304" pitchFamily="18" charset="0"/>
              </a:rPr>
              <a:t> </a:t>
            </a:r>
            <a:br>
              <a:rPr lang="en-US" b="1" dirty="0">
                <a:solidFill>
                  <a:schemeClr val="accent1">
                    <a:lumMod val="75000"/>
                  </a:schemeClr>
                </a:solidFill>
                <a:latin typeface="Times New Roman" panose="02020603050405020304" pitchFamily="18" charset="0"/>
                <a:cs typeface="Times New Roman" panose="02020603050405020304" pitchFamily="18" charset="0"/>
              </a:rPr>
            </a:br>
            <a:r>
              <a:rPr lang="en-US" b="1" dirty="0" err="1">
                <a:solidFill>
                  <a:schemeClr val="accent1">
                    <a:lumMod val="75000"/>
                  </a:schemeClr>
                </a:solidFill>
                <a:latin typeface="Times New Roman" panose="02020603050405020304" pitchFamily="18" charset="0"/>
                <a:cs typeface="Times New Roman" panose="02020603050405020304" pitchFamily="18" charset="0"/>
              </a:rPr>
              <a:t>nền</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tảng</a:t>
            </a:r>
            <a:r>
              <a:rPr lang="en-US" b="1" dirty="0">
                <a:solidFill>
                  <a:schemeClr val="accent1">
                    <a:lumMod val="75000"/>
                  </a:schemeClr>
                </a:solidFill>
                <a:latin typeface="Times New Roman" panose="02020603050405020304" pitchFamily="18" charset="0"/>
                <a:cs typeface="Times New Roman" panose="02020603050405020304" pitchFamily="18"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2"/>
        <p:cNvGrpSpPr/>
        <p:nvPr/>
      </p:nvGrpSpPr>
      <p:grpSpPr>
        <a:xfrm>
          <a:off x="0" y="0"/>
          <a:ext cx="0" cy="0"/>
          <a:chOff x="0" y="0"/>
          <a:chExt cx="0" cy="0"/>
        </a:xfrm>
      </p:grpSpPr>
      <p:sp>
        <p:nvSpPr>
          <p:cNvPr id="1443" name="Google Shape;1443;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44" name="Google Shape;1444;p56"/>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45" name="Google Shape;1445;p56"/>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9"/>
        <p:cNvGrpSpPr/>
        <p:nvPr/>
      </p:nvGrpSpPr>
      <p:grpSpPr>
        <a:xfrm>
          <a:off x="0" y="0"/>
          <a:ext cx="0" cy="0"/>
          <a:chOff x="0" y="0"/>
          <a:chExt cx="0" cy="0"/>
        </a:xfrm>
      </p:grpSpPr>
      <p:sp>
        <p:nvSpPr>
          <p:cNvPr id="1450" name="Google Shape;1450;p5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51" name="Google Shape;1451;p5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52" name="Google Shape;1452;p5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53" name="Google Shape;1453;p57"/>
          <p:cNvGrpSpPr/>
          <p:nvPr/>
        </p:nvGrpSpPr>
        <p:grpSpPr>
          <a:xfrm>
            <a:off x="2052638" y="3498875"/>
            <a:ext cx="3976875" cy="754200"/>
            <a:chOff x="2052655" y="3498875"/>
            <a:chExt cx="3976875" cy="754200"/>
          </a:xfrm>
        </p:grpSpPr>
        <p:sp>
          <p:nvSpPr>
            <p:cNvPr id="1454" name="Google Shape;1454;p57"/>
            <p:cNvSpPr/>
            <p:nvPr/>
          </p:nvSpPr>
          <p:spPr>
            <a:xfrm>
              <a:off x="3114480" y="3498875"/>
              <a:ext cx="791400" cy="754200"/>
            </a:xfrm>
            <a:prstGeom prst="roundRect">
              <a:avLst>
                <a:gd name="adj" fmla="val 16667"/>
              </a:avLst>
            </a:prstGeom>
            <a:solidFill>
              <a:srgbClr val="D4942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4176300" y="3498875"/>
              <a:ext cx="791400" cy="754200"/>
            </a:xfrm>
            <a:prstGeom prst="roundRect">
              <a:avLst>
                <a:gd name="adj" fmla="val 16667"/>
              </a:avLst>
            </a:prstGeom>
            <a:solidFill>
              <a:srgbClr val="C3CC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5238120" y="3498875"/>
              <a:ext cx="791400" cy="754200"/>
            </a:xfrm>
            <a:prstGeom prst="roundRect">
              <a:avLst>
                <a:gd name="adj" fmla="val 16667"/>
              </a:avLst>
            </a:prstGeom>
            <a:solidFill>
              <a:srgbClr val="88AF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2052655" y="3498875"/>
              <a:ext cx="791400" cy="754200"/>
            </a:xfrm>
            <a:prstGeom prst="roundRect">
              <a:avLst>
                <a:gd name="adj" fmla="val 16667"/>
              </a:avLst>
            </a:prstGeom>
            <a:solidFill>
              <a:srgbClr val="E6F0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#d49421</a:t>
              </a:r>
              <a:endParaRPr sz="1000">
                <a:solidFill>
                  <a:srgbClr val="FFFFFF"/>
                </a:solidFill>
              </a:endParaRPr>
            </a:p>
          </p:txBody>
        </p:sp>
        <p:sp>
          <p:nvSpPr>
            <p:cNvPr id="1459" name="Google Shape;1459;p57"/>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#c3cca2</a:t>
              </a:r>
              <a:endParaRPr sz="1000">
                <a:solidFill>
                  <a:srgbClr val="FFFFFF"/>
                </a:solidFill>
              </a:endParaRPr>
            </a:p>
          </p:txBody>
        </p:sp>
        <p:sp>
          <p:nvSpPr>
            <p:cNvPr id="1460" name="Google Shape;1460;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#88afa6</a:t>
              </a:r>
              <a:endParaRPr sz="1000">
                <a:solidFill>
                  <a:srgbClr val="FFFFFF"/>
                </a:solidFill>
              </a:endParaRPr>
            </a:p>
          </p:txBody>
        </p:sp>
        <p:sp>
          <p:nvSpPr>
            <p:cNvPr id="1461" name="Google Shape;1461;p57"/>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#e6f0ef</a:t>
              </a:r>
              <a:endParaRPr sz="1000">
                <a:solidFill>
                  <a:schemeClr val="dk1"/>
                </a:solidFill>
              </a:endParaRPr>
            </a:p>
          </p:txBody>
        </p:sp>
      </p:grpSp>
      <p:grpSp>
        <p:nvGrpSpPr>
          <p:cNvPr id="1462" name="Google Shape;1462;p57"/>
          <p:cNvGrpSpPr/>
          <p:nvPr/>
        </p:nvGrpSpPr>
        <p:grpSpPr>
          <a:xfrm>
            <a:off x="6299952" y="3498875"/>
            <a:ext cx="791411" cy="754200"/>
            <a:chOff x="5238120" y="3498875"/>
            <a:chExt cx="791411" cy="754200"/>
          </a:xfrm>
        </p:grpSpPr>
        <p:sp>
          <p:nvSpPr>
            <p:cNvPr id="1463" name="Google Shape;1463;p57"/>
            <p:cNvSpPr/>
            <p:nvPr/>
          </p:nvSpPr>
          <p:spPr>
            <a:xfrm>
              <a:off x="5238120" y="3498875"/>
              <a:ext cx="791400" cy="754200"/>
            </a:xfrm>
            <a:prstGeom prst="roundRect">
              <a:avLst>
                <a:gd name="adj" fmla="val 16667"/>
              </a:avLst>
            </a:prstGeom>
            <a:solidFill>
              <a:srgbClr val="627E8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#627e8d</a:t>
              </a:r>
              <a:endParaRPr sz="1000">
                <a:solidFill>
                  <a:srgbClr val="FFFFFF"/>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8"/>
        <p:cNvGrpSpPr/>
        <p:nvPr/>
      </p:nvGrpSpPr>
      <p:grpSpPr>
        <a:xfrm>
          <a:off x="0" y="0"/>
          <a:ext cx="0" cy="0"/>
          <a:chOff x="0" y="0"/>
          <a:chExt cx="0" cy="0"/>
        </a:xfrm>
      </p:grpSpPr>
      <p:sp>
        <p:nvSpPr>
          <p:cNvPr id="1469" name="Google Shape;1469;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70" name="Google Shape;1470;p58"/>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71" name="Google Shape;1471;p58"/>
          <p:cNvGrpSpPr/>
          <p:nvPr/>
        </p:nvGrpSpPr>
        <p:grpSpPr>
          <a:xfrm>
            <a:off x="5082708" y="3095784"/>
            <a:ext cx="442841" cy="514271"/>
            <a:chOff x="4727025" y="1332775"/>
            <a:chExt cx="59900" cy="69625"/>
          </a:xfrm>
        </p:grpSpPr>
        <p:sp>
          <p:nvSpPr>
            <p:cNvPr id="1472" name="Google Shape;1472;p5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8"/>
          <p:cNvGrpSpPr/>
          <p:nvPr/>
        </p:nvGrpSpPr>
        <p:grpSpPr>
          <a:xfrm>
            <a:off x="5758025" y="2343272"/>
            <a:ext cx="500909" cy="500899"/>
            <a:chOff x="4820425" y="1329900"/>
            <a:chExt cx="70175" cy="70350"/>
          </a:xfrm>
        </p:grpSpPr>
        <p:sp>
          <p:nvSpPr>
            <p:cNvPr id="1475" name="Google Shape;1475;p5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58"/>
          <p:cNvGrpSpPr/>
          <p:nvPr/>
        </p:nvGrpSpPr>
        <p:grpSpPr>
          <a:xfrm>
            <a:off x="6410648" y="2355062"/>
            <a:ext cx="538135" cy="493119"/>
            <a:chOff x="4903200" y="1331525"/>
            <a:chExt cx="73575" cy="67425"/>
          </a:xfrm>
        </p:grpSpPr>
        <p:sp>
          <p:nvSpPr>
            <p:cNvPr id="1480" name="Google Shape;1480;p5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1" name="Google Shape;1481;p5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8"/>
          <p:cNvGrpSpPr/>
          <p:nvPr/>
        </p:nvGrpSpPr>
        <p:grpSpPr>
          <a:xfrm>
            <a:off x="5670599" y="3097040"/>
            <a:ext cx="544563" cy="511895"/>
            <a:chOff x="4815575" y="1416800"/>
            <a:chExt cx="73750" cy="71400"/>
          </a:xfrm>
        </p:grpSpPr>
        <p:sp>
          <p:nvSpPr>
            <p:cNvPr id="1483" name="Google Shape;1483;p5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8"/>
          <p:cNvGrpSpPr/>
          <p:nvPr/>
        </p:nvGrpSpPr>
        <p:grpSpPr>
          <a:xfrm>
            <a:off x="6367224" y="3096746"/>
            <a:ext cx="602914" cy="512477"/>
            <a:chOff x="4902475" y="1418875"/>
            <a:chExt cx="74500" cy="63775"/>
          </a:xfrm>
        </p:grpSpPr>
        <p:sp>
          <p:nvSpPr>
            <p:cNvPr id="1487" name="Google Shape;1487;p5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8"/>
          <p:cNvGrpSpPr/>
          <p:nvPr/>
        </p:nvGrpSpPr>
        <p:grpSpPr>
          <a:xfrm>
            <a:off x="5783096" y="3835985"/>
            <a:ext cx="515391" cy="525699"/>
            <a:chOff x="4818100" y="1507675"/>
            <a:chExt cx="71225" cy="71625"/>
          </a:xfrm>
        </p:grpSpPr>
        <p:sp>
          <p:nvSpPr>
            <p:cNvPr id="1490" name="Google Shape;1490;p5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58"/>
          <p:cNvGrpSpPr/>
          <p:nvPr/>
        </p:nvGrpSpPr>
        <p:grpSpPr>
          <a:xfrm>
            <a:off x="5121199" y="3857517"/>
            <a:ext cx="522956" cy="489869"/>
            <a:chOff x="4721450" y="1509475"/>
            <a:chExt cx="79350" cy="74325"/>
          </a:xfrm>
        </p:grpSpPr>
        <p:sp>
          <p:nvSpPr>
            <p:cNvPr id="1495" name="Google Shape;1495;p5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8"/>
          <p:cNvGrpSpPr/>
          <p:nvPr/>
        </p:nvGrpSpPr>
        <p:grpSpPr>
          <a:xfrm>
            <a:off x="6444441" y="3837269"/>
            <a:ext cx="525704" cy="535436"/>
            <a:chOff x="4906800" y="1507500"/>
            <a:chExt cx="70350" cy="71075"/>
          </a:xfrm>
        </p:grpSpPr>
        <p:sp>
          <p:nvSpPr>
            <p:cNvPr id="1500" name="Google Shape;1500;p5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8"/>
          <p:cNvGrpSpPr/>
          <p:nvPr/>
        </p:nvGrpSpPr>
        <p:grpSpPr>
          <a:xfrm>
            <a:off x="4477263" y="2343250"/>
            <a:ext cx="508054" cy="508095"/>
            <a:chOff x="3736598" y="2170606"/>
            <a:chExt cx="404889" cy="404889"/>
          </a:xfrm>
        </p:grpSpPr>
        <p:sp>
          <p:nvSpPr>
            <p:cNvPr id="1506" name="Google Shape;1506;p5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8"/>
          <p:cNvGrpSpPr/>
          <p:nvPr/>
        </p:nvGrpSpPr>
        <p:grpSpPr>
          <a:xfrm>
            <a:off x="3765303" y="2343345"/>
            <a:ext cx="575790" cy="507904"/>
            <a:chOff x="3161917" y="2170682"/>
            <a:chExt cx="458870" cy="404737"/>
          </a:xfrm>
        </p:grpSpPr>
        <p:sp>
          <p:nvSpPr>
            <p:cNvPr id="1511" name="Google Shape;1511;p5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2" name="Google Shape;1512;p5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58"/>
          <p:cNvGrpSpPr/>
          <p:nvPr/>
        </p:nvGrpSpPr>
        <p:grpSpPr>
          <a:xfrm>
            <a:off x="3792833" y="3103717"/>
            <a:ext cx="520730" cy="498567"/>
            <a:chOff x="3179914" y="2889488"/>
            <a:chExt cx="422876" cy="404911"/>
          </a:xfrm>
        </p:grpSpPr>
        <p:sp>
          <p:nvSpPr>
            <p:cNvPr id="1515" name="Google Shape;1515;p5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58"/>
          <p:cNvGrpSpPr/>
          <p:nvPr/>
        </p:nvGrpSpPr>
        <p:grpSpPr>
          <a:xfrm>
            <a:off x="4421513" y="3103677"/>
            <a:ext cx="516145" cy="498648"/>
            <a:chOff x="3729467" y="2889422"/>
            <a:chExt cx="419153" cy="404977"/>
          </a:xfrm>
        </p:grpSpPr>
        <p:sp>
          <p:nvSpPr>
            <p:cNvPr id="1522" name="Google Shape;1522;p5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5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8"/>
          <p:cNvGrpSpPr/>
          <p:nvPr/>
        </p:nvGrpSpPr>
        <p:grpSpPr>
          <a:xfrm>
            <a:off x="7141841" y="2550562"/>
            <a:ext cx="166473" cy="141497"/>
            <a:chOff x="4660325" y="1866850"/>
            <a:chExt cx="68350" cy="58100"/>
          </a:xfrm>
        </p:grpSpPr>
        <p:sp>
          <p:nvSpPr>
            <p:cNvPr id="1534" name="Google Shape;1534;p5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58"/>
          <p:cNvGrpSpPr/>
          <p:nvPr/>
        </p:nvGrpSpPr>
        <p:grpSpPr>
          <a:xfrm>
            <a:off x="7451186" y="2576286"/>
            <a:ext cx="162515" cy="90049"/>
            <a:chOff x="4791775" y="1877500"/>
            <a:chExt cx="66725" cy="36975"/>
          </a:xfrm>
        </p:grpSpPr>
        <p:sp>
          <p:nvSpPr>
            <p:cNvPr id="1537" name="Google Shape;1537;p5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9" name="Google Shape;1539;p58"/>
          <p:cNvGrpSpPr/>
          <p:nvPr/>
        </p:nvGrpSpPr>
        <p:grpSpPr>
          <a:xfrm>
            <a:off x="7772899" y="2576286"/>
            <a:ext cx="144979" cy="90049"/>
            <a:chOff x="4923925" y="1877500"/>
            <a:chExt cx="59525" cy="36975"/>
          </a:xfrm>
        </p:grpSpPr>
        <p:sp>
          <p:nvSpPr>
            <p:cNvPr id="1540" name="Google Shape;1540;p5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8"/>
          <p:cNvGrpSpPr/>
          <p:nvPr/>
        </p:nvGrpSpPr>
        <p:grpSpPr>
          <a:xfrm>
            <a:off x="8067390" y="2558477"/>
            <a:ext cx="141447" cy="125667"/>
            <a:chOff x="5058450" y="1870100"/>
            <a:chExt cx="58075" cy="51600"/>
          </a:xfrm>
        </p:grpSpPr>
        <p:sp>
          <p:nvSpPr>
            <p:cNvPr id="1543" name="Google Shape;1543;p5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58"/>
          <p:cNvGrpSpPr/>
          <p:nvPr/>
        </p:nvGrpSpPr>
        <p:grpSpPr>
          <a:xfrm>
            <a:off x="7481905" y="2980885"/>
            <a:ext cx="101077" cy="107645"/>
            <a:chOff x="4811425" y="2065025"/>
            <a:chExt cx="41500" cy="44200"/>
          </a:xfrm>
        </p:grpSpPr>
        <p:sp>
          <p:nvSpPr>
            <p:cNvPr id="1546" name="Google Shape;1546;p5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58"/>
          <p:cNvGrpSpPr/>
          <p:nvPr/>
        </p:nvGrpSpPr>
        <p:grpSpPr>
          <a:xfrm>
            <a:off x="7774342" y="2981098"/>
            <a:ext cx="120867" cy="107218"/>
            <a:chOff x="4929875" y="2065025"/>
            <a:chExt cx="49625" cy="44025"/>
          </a:xfrm>
        </p:grpSpPr>
        <p:sp>
          <p:nvSpPr>
            <p:cNvPr id="1549" name="Google Shape;1549;p5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58"/>
          <p:cNvGrpSpPr/>
          <p:nvPr/>
        </p:nvGrpSpPr>
        <p:grpSpPr>
          <a:xfrm>
            <a:off x="8103011" y="2984112"/>
            <a:ext cx="70206" cy="101191"/>
            <a:chOff x="5083925" y="2066350"/>
            <a:chExt cx="28825" cy="41550"/>
          </a:xfrm>
        </p:grpSpPr>
        <p:sp>
          <p:nvSpPr>
            <p:cNvPr id="1552" name="Google Shape;1552;p5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58"/>
          <p:cNvGrpSpPr/>
          <p:nvPr/>
        </p:nvGrpSpPr>
        <p:grpSpPr>
          <a:xfrm>
            <a:off x="7134565" y="2999759"/>
            <a:ext cx="181026" cy="69896"/>
            <a:chOff x="4659775" y="2072775"/>
            <a:chExt cx="74325" cy="28700"/>
          </a:xfrm>
        </p:grpSpPr>
        <p:sp>
          <p:nvSpPr>
            <p:cNvPr id="1555" name="Google Shape;1555;p5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8"/>
          <p:cNvGrpSpPr/>
          <p:nvPr/>
        </p:nvGrpSpPr>
        <p:grpSpPr>
          <a:xfrm>
            <a:off x="8054421" y="2790324"/>
            <a:ext cx="167387" cy="89197"/>
            <a:chOff x="4662475" y="1976500"/>
            <a:chExt cx="68725" cy="36625"/>
          </a:xfrm>
        </p:grpSpPr>
        <p:sp>
          <p:nvSpPr>
            <p:cNvPr id="1559" name="Google Shape;1559;p5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58"/>
          <p:cNvGrpSpPr/>
          <p:nvPr/>
        </p:nvGrpSpPr>
        <p:grpSpPr>
          <a:xfrm>
            <a:off x="7751326" y="2793764"/>
            <a:ext cx="166899" cy="82317"/>
            <a:chOff x="4920150" y="1977875"/>
            <a:chExt cx="68525" cy="33800"/>
          </a:xfrm>
        </p:grpSpPr>
        <p:sp>
          <p:nvSpPr>
            <p:cNvPr id="1563" name="Google Shape;1563;p5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58"/>
          <p:cNvGrpSpPr/>
          <p:nvPr/>
        </p:nvGrpSpPr>
        <p:grpSpPr>
          <a:xfrm>
            <a:off x="7162483" y="3197682"/>
            <a:ext cx="125190" cy="127859"/>
            <a:chOff x="4676550" y="2160575"/>
            <a:chExt cx="51400" cy="52500"/>
          </a:xfrm>
        </p:grpSpPr>
        <p:sp>
          <p:nvSpPr>
            <p:cNvPr id="1567" name="Google Shape;1567;p5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8"/>
          <p:cNvGrpSpPr/>
          <p:nvPr/>
        </p:nvGrpSpPr>
        <p:grpSpPr>
          <a:xfrm>
            <a:off x="7459741" y="3204714"/>
            <a:ext cx="145405" cy="113794"/>
            <a:chOff x="4768325" y="2163475"/>
            <a:chExt cx="59700" cy="46725"/>
          </a:xfrm>
        </p:grpSpPr>
        <p:sp>
          <p:nvSpPr>
            <p:cNvPr id="1571" name="Google Shape;1571;p5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5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58"/>
          <p:cNvGrpSpPr/>
          <p:nvPr/>
        </p:nvGrpSpPr>
        <p:grpSpPr>
          <a:xfrm>
            <a:off x="7476059" y="3459808"/>
            <a:ext cx="112768" cy="106853"/>
            <a:chOff x="4768575" y="2253950"/>
            <a:chExt cx="46300" cy="43875"/>
          </a:xfrm>
        </p:grpSpPr>
        <p:sp>
          <p:nvSpPr>
            <p:cNvPr id="1580" name="Google Shape;1580;p5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8"/>
          <p:cNvGrpSpPr/>
          <p:nvPr/>
        </p:nvGrpSpPr>
        <p:grpSpPr>
          <a:xfrm>
            <a:off x="7775682" y="3948834"/>
            <a:ext cx="118187" cy="146246"/>
            <a:chOff x="4960900" y="2433225"/>
            <a:chExt cx="48525" cy="60050"/>
          </a:xfrm>
        </p:grpSpPr>
        <p:sp>
          <p:nvSpPr>
            <p:cNvPr id="1583" name="Google Shape;1583;p5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58"/>
          <p:cNvGrpSpPr/>
          <p:nvPr/>
        </p:nvGrpSpPr>
        <p:grpSpPr>
          <a:xfrm>
            <a:off x="7464247" y="4212895"/>
            <a:ext cx="136394" cy="143810"/>
            <a:chOff x="4854075" y="2527625"/>
            <a:chExt cx="56000" cy="59050"/>
          </a:xfrm>
        </p:grpSpPr>
        <p:sp>
          <p:nvSpPr>
            <p:cNvPr id="1586" name="Google Shape;1586;p5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5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58"/>
          <p:cNvGrpSpPr/>
          <p:nvPr/>
        </p:nvGrpSpPr>
        <p:grpSpPr>
          <a:xfrm>
            <a:off x="8088458" y="3676639"/>
            <a:ext cx="99312" cy="160797"/>
            <a:chOff x="5059700" y="2334775"/>
            <a:chExt cx="40775" cy="66025"/>
          </a:xfrm>
        </p:grpSpPr>
        <p:sp>
          <p:nvSpPr>
            <p:cNvPr id="1592" name="Google Shape;1592;p5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58"/>
          <p:cNvGrpSpPr/>
          <p:nvPr/>
        </p:nvGrpSpPr>
        <p:grpSpPr>
          <a:xfrm>
            <a:off x="8045622" y="3941771"/>
            <a:ext cx="184984" cy="160371"/>
            <a:chOff x="5037700" y="2430325"/>
            <a:chExt cx="75950" cy="65850"/>
          </a:xfrm>
        </p:grpSpPr>
        <p:sp>
          <p:nvSpPr>
            <p:cNvPr id="1602" name="Google Shape;1602;p5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58"/>
          <p:cNvGrpSpPr/>
          <p:nvPr/>
        </p:nvGrpSpPr>
        <p:grpSpPr>
          <a:xfrm>
            <a:off x="7465128" y="3708223"/>
            <a:ext cx="173014" cy="97629"/>
            <a:chOff x="4756975" y="2341800"/>
            <a:chExt cx="91975" cy="51925"/>
          </a:xfrm>
        </p:grpSpPr>
        <p:sp>
          <p:nvSpPr>
            <p:cNvPr id="1605" name="Google Shape;1605;p5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58"/>
          <p:cNvGrpSpPr/>
          <p:nvPr/>
        </p:nvGrpSpPr>
        <p:grpSpPr>
          <a:xfrm>
            <a:off x="7732065" y="4196920"/>
            <a:ext cx="212497" cy="175761"/>
            <a:chOff x="4943575" y="2516350"/>
            <a:chExt cx="98675" cy="81700"/>
          </a:xfrm>
        </p:grpSpPr>
        <p:sp>
          <p:nvSpPr>
            <p:cNvPr id="1626" name="Google Shape;1626;p5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58"/>
          <p:cNvGrpSpPr/>
          <p:nvPr/>
        </p:nvGrpSpPr>
        <p:grpSpPr>
          <a:xfrm>
            <a:off x="1990126" y="3423163"/>
            <a:ext cx="965351" cy="134611"/>
            <a:chOff x="4411970" y="2962952"/>
            <a:chExt cx="706544" cy="104212"/>
          </a:xfrm>
        </p:grpSpPr>
        <p:sp>
          <p:nvSpPr>
            <p:cNvPr id="1705" name="Google Shape;1705;p5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8"/>
          <p:cNvGrpSpPr/>
          <p:nvPr/>
        </p:nvGrpSpPr>
        <p:grpSpPr>
          <a:xfrm>
            <a:off x="1990126" y="3012077"/>
            <a:ext cx="960158" cy="289172"/>
            <a:chOff x="4411970" y="2726085"/>
            <a:chExt cx="643107" cy="193659"/>
          </a:xfrm>
        </p:grpSpPr>
        <p:sp>
          <p:nvSpPr>
            <p:cNvPr id="1710" name="Google Shape;1710;p5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58"/>
          <p:cNvGrpSpPr/>
          <p:nvPr/>
        </p:nvGrpSpPr>
        <p:grpSpPr>
          <a:xfrm>
            <a:off x="993018" y="3278187"/>
            <a:ext cx="833173" cy="259209"/>
            <a:chOff x="4411970" y="4340222"/>
            <a:chExt cx="779467" cy="242683"/>
          </a:xfrm>
        </p:grpSpPr>
        <p:sp>
          <p:nvSpPr>
            <p:cNvPr id="1714" name="Google Shape;1714;p5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58"/>
          <p:cNvGrpSpPr/>
          <p:nvPr/>
        </p:nvGrpSpPr>
        <p:grpSpPr>
          <a:xfrm>
            <a:off x="1990126" y="2673933"/>
            <a:ext cx="965160" cy="216230"/>
            <a:chOff x="4411970" y="2468674"/>
            <a:chExt cx="747317" cy="167425"/>
          </a:xfrm>
        </p:grpSpPr>
        <p:sp>
          <p:nvSpPr>
            <p:cNvPr id="1718" name="Google Shape;1718;p5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58"/>
          <p:cNvGrpSpPr/>
          <p:nvPr/>
        </p:nvGrpSpPr>
        <p:grpSpPr>
          <a:xfrm>
            <a:off x="988873" y="2578650"/>
            <a:ext cx="810451" cy="319148"/>
            <a:chOff x="4411970" y="3686602"/>
            <a:chExt cx="797845" cy="314215"/>
          </a:xfrm>
        </p:grpSpPr>
        <p:sp>
          <p:nvSpPr>
            <p:cNvPr id="1721" name="Google Shape;1721;p5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5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58"/>
          <p:cNvGrpSpPr/>
          <p:nvPr/>
        </p:nvGrpSpPr>
        <p:grpSpPr>
          <a:xfrm>
            <a:off x="988970" y="2333174"/>
            <a:ext cx="1970333" cy="208784"/>
            <a:chOff x="6336019" y="3733725"/>
            <a:chExt cx="2566206" cy="351310"/>
          </a:xfrm>
        </p:grpSpPr>
        <p:sp>
          <p:nvSpPr>
            <p:cNvPr id="1728" name="Google Shape;1728;p5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58"/>
          <p:cNvGrpSpPr/>
          <p:nvPr/>
        </p:nvGrpSpPr>
        <p:grpSpPr>
          <a:xfrm>
            <a:off x="1990126" y="3940729"/>
            <a:ext cx="946551" cy="153200"/>
            <a:chOff x="4404545" y="3301592"/>
            <a:chExt cx="782403" cy="129272"/>
          </a:xfrm>
        </p:grpSpPr>
        <p:sp>
          <p:nvSpPr>
            <p:cNvPr id="1733" name="Google Shape;1733;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58"/>
          <p:cNvGrpSpPr/>
          <p:nvPr/>
        </p:nvGrpSpPr>
        <p:grpSpPr>
          <a:xfrm>
            <a:off x="1990126" y="3679688"/>
            <a:ext cx="962257" cy="139127"/>
            <a:chOff x="4411970" y="3131459"/>
            <a:chExt cx="710520" cy="117397"/>
          </a:xfrm>
        </p:grpSpPr>
        <p:sp>
          <p:nvSpPr>
            <p:cNvPr id="1736" name="Google Shape;1736;p5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5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58"/>
          <p:cNvGrpSpPr/>
          <p:nvPr/>
        </p:nvGrpSpPr>
        <p:grpSpPr>
          <a:xfrm>
            <a:off x="990271" y="3614482"/>
            <a:ext cx="823838" cy="458988"/>
            <a:chOff x="4411970" y="1801825"/>
            <a:chExt cx="734586" cy="409262"/>
          </a:xfrm>
        </p:grpSpPr>
        <p:sp>
          <p:nvSpPr>
            <p:cNvPr id="1740" name="Google Shape;1740;p5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2" name="Google Shape;1742;p58"/>
          <p:cNvGrpSpPr/>
          <p:nvPr/>
        </p:nvGrpSpPr>
        <p:grpSpPr>
          <a:xfrm>
            <a:off x="990271" y="4162908"/>
            <a:ext cx="856348" cy="212039"/>
            <a:chOff x="4411970" y="2233974"/>
            <a:chExt cx="763574" cy="189068"/>
          </a:xfrm>
        </p:grpSpPr>
        <p:sp>
          <p:nvSpPr>
            <p:cNvPr id="1743" name="Google Shape;1743;p5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5" name="Google Shape;1745;p58"/>
          <p:cNvGrpSpPr/>
          <p:nvPr/>
        </p:nvGrpSpPr>
        <p:grpSpPr>
          <a:xfrm>
            <a:off x="3100467" y="2338244"/>
            <a:ext cx="511602" cy="511602"/>
            <a:chOff x="5681300" y="2527788"/>
            <a:chExt cx="805800" cy="805800"/>
          </a:xfrm>
        </p:grpSpPr>
        <p:sp>
          <p:nvSpPr>
            <p:cNvPr id="1746" name="Google Shape;1746;p5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58"/>
          <p:cNvGrpSpPr/>
          <p:nvPr/>
        </p:nvGrpSpPr>
        <p:grpSpPr>
          <a:xfrm>
            <a:off x="3097662" y="3104827"/>
            <a:ext cx="513021" cy="512935"/>
            <a:chOff x="4049800" y="640400"/>
            <a:chExt cx="858900" cy="858900"/>
          </a:xfrm>
        </p:grpSpPr>
        <p:sp>
          <p:nvSpPr>
            <p:cNvPr id="1749" name="Google Shape;1749;p5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58"/>
          <p:cNvGrpSpPr/>
          <p:nvPr/>
        </p:nvGrpSpPr>
        <p:grpSpPr>
          <a:xfrm>
            <a:off x="3014861" y="3756719"/>
            <a:ext cx="686489" cy="686585"/>
            <a:chOff x="5080188" y="927900"/>
            <a:chExt cx="961200" cy="961200"/>
          </a:xfrm>
        </p:grpSpPr>
        <p:sp>
          <p:nvSpPr>
            <p:cNvPr id="1752" name="Google Shape;1752;p5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8"/>
          <p:cNvGrpSpPr/>
          <p:nvPr/>
        </p:nvGrpSpPr>
        <p:grpSpPr>
          <a:xfrm>
            <a:off x="3798012" y="3849448"/>
            <a:ext cx="510373" cy="510937"/>
            <a:chOff x="7508249" y="1522825"/>
            <a:chExt cx="1326332" cy="1322987"/>
          </a:xfrm>
        </p:grpSpPr>
        <p:sp>
          <p:nvSpPr>
            <p:cNvPr id="1761" name="Google Shape;1761;p5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58"/>
          <p:cNvGrpSpPr/>
          <p:nvPr/>
        </p:nvGrpSpPr>
        <p:grpSpPr>
          <a:xfrm>
            <a:off x="4489605" y="3850853"/>
            <a:ext cx="492652" cy="503348"/>
            <a:chOff x="6039282" y="1042577"/>
            <a:chExt cx="734315" cy="731929"/>
          </a:xfrm>
        </p:grpSpPr>
        <p:sp>
          <p:nvSpPr>
            <p:cNvPr id="1772" name="Google Shape;1772;p5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8"/>
          <p:cNvGrpSpPr/>
          <p:nvPr/>
        </p:nvGrpSpPr>
        <p:grpSpPr>
          <a:xfrm>
            <a:off x="5130019" y="2346894"/>
            <a:ext cx="483304" cy="504902"/>
            <a:chOff x="1825800" y="1651625"/>
            <a:chExt cx="568125" cy="591775"/>
          </a:xfrm>
        </p:grpSpPr>
        <p:sp>
          <p:nvSpPr>
            <p:cNvPr id="1794" name="Google Shape;1794;p5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5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grpSp>
        <p:nvGrpSpPr>
          <p:cNvPr id="1808" name="Google Shape;1808;p59"/>
          <p:cNvGrpSpPr/>
          <p:nvPr/>
        </p:nvGrpSpPr>
        <p:grpSpPr>
          <a:xfrm>
            <a:off x="745571" y="1168666"/>
            <a:ext cx="2492868" cy="1379876"/>
            <a:chOff x="2654821" y="2311071"/>
            <a:chExt cx="2279715" cy="1262120"/>
          </a:xfrm>
        </p:grpSpPr>
        <p:grpSp>
          <p:nvGrpSpPr>
            <p:cNvPr id="1809" name="Google Shape;1809;p59"/>
            <p:cNvGrpSpPr/>
            <p:nvPr/>
          </p:nvGrpSpPr>
          <p:grpSpPr>
            <a:xfrm>
              <a:off x="4034269" y="2840745"/>
              <a:ext cx="40212" cy="36437"/>
              <a:chOff x="4293400" y="2574725"/>
              <a:chExt cx="84425" cy="80100"/>
            </a:xfrm>
          </p:grpSpPr>
          <p:sp>
            <p:nvSpPr>
              <p:cNvPr id="1810" name="Google Shape;1810;p5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1" name="Google Shape;1811;p5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9"/>
            <p:cNvGrpSpPr/>
            <p:nvPr/>
          </p:nvGrpSpPr>
          <p:grpSpPr>
            <a:xfrm>
              <a:off x="3894606" y="2334874"/>
              <a:ext cx="913198" cy="518984"/>
              <a:chOff x="4000175" y="1462675"/>
              <a:chExt cx="1917275" cy="1140875"/>
            </a:xfrm>
          </p:grpSpPr>
          <p:sp>
            <p:nvSpPr>
              <p:cNvPr id="1813" name="Google Shape;1813;p5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4" name="Google Shape;1814;p59"/>
              <p:cNvGrpSpPr/>
              <p:nvPr/>
            </p:nvGrpSpPr>
            <p:grpSpPr>
              <a:xfrm>
                <a:off x="4000175" y="1462675"/>
                <a:ext cx="1917275" cy="1140875"/>
                <a:chOff x="4000175" y="1462675"/>
                <a:chExt cx="1917275" cy="1140875"/>
              </a:xfrm>
            </p:grpSpPr>
            <p:sp>
              <p:nvSpPr>
                <p:cNvPr id="1815" name="Google Shape;1815;p5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6" name="Google Shape;1816;p5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0" name="Google Shape;1820;p5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1" name="Google Shape;1821;p59"/>
            <p:cNvGrpSpPr/>
            <p:nvPr/>
          </p:nvGrpSpPr>
          <p:grpSpPr>
            <a:xfrm>
              <a:off x="3875768" y="2846704"/>
              <a:ext cx="44796" cy="47366"/>
              <a:chOff x="3960625" y="2587825"/>
              <a:chExt cx="94050" cy="104125"/>
            </a:xfrm>
          </p:grpSpPr>
          <p:sp>
            <p:nvSpPr>
              <p:cNvPr id="1822" name="Google Shape;1822;p5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3" name="Google Shape;1823;p5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9"/>
            <p:cNvGrpSpPr/>
            <p:nvPr/>
          </p:nvGrpSpPr>
          <p:grpSpPr>
            <a:xfrm>
              <a:off x="3782759" y="2807162"/>
              <a:ext cx="82686" cy="85487"/>
              <a:chOff x="3765350" y="2500900"/>
              <a:chExt cx="173600" cy="187925"/>
            </a:xfrm>
          </p:grpSpPr>
          <p:sp>
            <p:nvSpPr>
              <p:cNvPr id="1825" name="Google Shape;1825;p5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6" name="Google Shape;1826;p5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59"/>
            <p:cNvGrpSpPr/>
            <p:nvPr/>
          </p:nvGrpSpPr>
          <p:grpSpPr>
            <a:xfrm>
              <a:off x="3775674" y="2798496"/>
              <a:ext cx="40545" cy="23564"/>
              <a:chOff x="3750475" y="2481850"/>
              <a:chExt cx="85125" cy="51800"/>
            </a:xfrm>
          </p:grpSpPr>
          <p:sp>
            <p:nvSpPr>
              <p:cNvPr id="1832" name="Google Shape;1832;p5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4" name="Google Shape;1834;p59"/>
            <p:cNvGrpSpPr/>
            <p:nvPr/>
          </p:nvGrpSpPr>
          <p:grpSpPr>
            <a:xfrm>
              <a:off x="3716946" y="2776024"/>
              <a:ext cx="81971" cy="76912"/>
              <a:chOff x="3627175" y="2432450"/>
              <a:chExt cx="172100" cy="169075"/>
            </a:xfrm>
          </p:grpSpPr>
          <p:sp>
            <p:nvSpPr>
              <p:cNvPr id="1835" name="Google Shape;1835;p5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37" name="Google Shape;1837;p5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38" name="Google Shape;1838;p59"/>
            <p:cNvGrpSpPr/>
            <p:nvPr/>
          </p:nvGrpSpPr>
          <p:grpSpPr>
            <a:xfrm>
              <a:off x="3685682" y="2845624"/>
              <a:ext cx="29311" cy="45055"/>
              <a:chOff x="3561536" y="2585450"/>
              <a:chExt cx="61539" cy="99045"/>
            </a:xfrm>
          </p:grpSpPr>
          <p:sp>
            <p:nvSpPr>
              <p:cNvPr id="1839" name="Google Shape;1839;p5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1" name="Google Shape;1841;p59"/>
            <p:cNvGrpSpPr/>
            <p:nvPr/>
          </p:nvGrpSpPr>
          <p:grpSpPr>
            <a:xfrm>
              <a:off x="3849905" y="2572252"/>
              <a:ext cx="74339" cy="119559"/>
              <a:chOff x="3906325" y="1984500"/>
              <a:chExt cx="156075" cy="262825"/>
            </a:xfrm>
          </p:grpSpPr>
          <p:sp>
            <p:nvSpPr>
              <p:cNvPr id="1842" name="Google Shape;1842;p5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3" name="Google Shape;1843;p5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59"/>
            <p:cNvGrpSpPr/>
            <p:nvPr/>
          </p:nvGrpSpPr>
          <p:grpSpPr>
            <a:xfrm>
              <a:off x="2654821" y="2414345"/>
              <a:ext cx="667570" cy="558731"/>
              <a:chOff x="1397225" y="1637375"/>
              <a:chExt cx="1401575" cy="1228250"/>
            </a:xfrm>
          </p:grpSpPr>
          <p:sp>
            <p:nvSpPr>
              <p:cNvPr id="1845" name="Google Shape;1845;p5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6" name="Google Shape;1846;p59"/>
              <p:cNvGrpSpPr/>
              <p:nvPr/>
            </p:nvGrpSpPr>
            <p:grpSpPr>
              <a:xfrm>
                <a:off x="1397225" y="1637375"/>
                <a:ext cx="1398775" cy="1228250"/>
                <a:chOff x="1397225" y="1637375"/>
                <a:chExt cx="1398775" cy="1228250"/>
              </a:xfrm>
            </p:grpSpPr>
            <p:sp>
              <p:nvSpPr>
                <p:cNvPr id="1847" name="Google Shape;1847;p5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9" name="Google Shape;1849;p59"/>
            <p:cNvGrpSpPr/>
            <p:nvPr/>
          </p:nvGrpSpPr>
          <p:grpSpPr>
            <a:xfrm>
              <a:off x="3230417" y="3103734"/>
              <a:ext cx="282982" cy="280332"/>
              <a:chOff x="2605700" y="3152850"/>
              <a:chExt cx="594125" cy="616250"/>
            </a:xfrm>
          </p:grpSpPr>
          <p:sp>
            <p:nvSpPr>
              <p:cNvPr id="1850" name="Google Shape;1850;p5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1" name="Google Shape;1851;p5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2" name="Google Shape;1852;p59"/>
            <p:cNvGrpSpPr/>
            <p:nvPr/>
          </p:nvGrpSpPr>
          <p:grpSpPr>
            <a:xfrm>
              <a:off x="3265985" y="3226989"/>
              <a:ext cx="87151" cy="346202"/>
              <a:chOff x="2680375" y="3423800"/>
              <a:chExt cx="182975" cy="761050"/>
            </a:xfrm>
          </p:grpSpPr>
          <p:sp>
            <p:nvSpPr>
              <p:cNvPr id="1853" name="Google Shape;1853;p5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4" name="Google Shape;1854;p5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59"/>
            <p:cNvGrpSpPr/>
            <p:nvPr/>
          </p:nvGrpSpPr>
          <p:grpSpPr>
            <a:xfrm>
              <a:off x="3855466" y="3289811"/>
              <a:ext cx="112514" cy="94210"/>
              <a:chOff x="3918000" y="3561900"/>
              <a:chExt cx="236225" cy="207100"/>
            </a:xfrm>
          </p:grpSpPr>
          <p:sp>
            <p:nvSpPr>
              <p:cNvPr id="1856" name="Google Shape;1856;p5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57" name="Google Shape;1857;p5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8" name="Google Shape;1858;p5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1" name="Google Shape;1861;p59"/>
            <p:cNvGrpSpPr/>
            <p:nvPr/>
          </p:nvGrpSpPr>
          <p:grpSpPr>
            <a:xfrm>
              <a:off x="2905224" y="2311071"/>
              <a:ext cx="596721" cy="528992"/>
              <a:chOff x="1922950" y="1410350"/>
              <a:chExt cx="1252825" cy="1162875"/>
            </a:xfrm>
          </p:grpSpPr>
          <p:sp>
            <p:nvSpPr>
              <p:cNvPr id="1862" name="Google Shape;1862;p5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78" name="Google Shape;1878;p5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98" name="Google Shape;1898;p5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99" name="Google Shape;1899;p5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0" name="Google Shape;1900;p59"/>
            <p:cNvGrpSpPr/>
            <p:nvPr/>
          </p:nvGrpSpPr>
          <p:grpSpPr>
            <a:xfrm>
              <a:off x="3280929" y="3294542"/>
              <a:ext cx="109894" cy="272224"/>
              <a:chOff x="2711750" y="3572300"/>
              <a:chExt cx="230725" cy="598425"/>
            </a:xfrm>
          </p:grpSpPr>
          <p:sp>
            <p:nvSpPr>
              <p:cNvPr id="1901" name="Google Shape;1901;p5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3" name="Google Shape;1903;p5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4" name="Google Shape;1904;p59"/>
            <p:cNvGrpSpPr/>
            <p:nvPr/>
          </p:nvGrpSpPr>
          <p:grpSpPr>
            <a:xfrm>
              <a:off x="3790439" y="2408636"/>
              <a:ext cx="73017" cy="75684"/>
              <a:chOff x="3781475" y="1624825"/>
              <a:chExt cx="153300" cy="166375"/>
            </a:xfrm>
          </p:grpSpPr>
          <p:sp>
            <p:nvSpPr>
              <p:cNvPr id="1905" name="Google Shape;1905;p5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9" name="Google Shape;1909;p5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59"/>
            <p:cNvGrpSpPr/>
            <p:nvPr/>
          </p:nvGrpSpPr>
          <p:grpSpPr>
            <a:xfrm>
              <a:off x="4403342" y="3107749"/>
              <a:ext cx="316680" cy="101374"/>
              <a:chOff x="5068275" y="3161675"/>
              <a:chExt cx="664875" cy="222850"/>
            </a:xfrm>
          </p:grpSpPr>
          <p:sp>
            <p:nvSpPr>
              <p:cNvPr id="1917" name="Google Shape;1917;p5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5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59"/>
            <p:cNvGrpSpPr/>
            <p:nvPr/>
          </p:nvGrpSpPr>
          <p:grpSpPr>
            <a:xfrm>
              <a:off x="3697513" y="2707266"/>
              <a:ext cx="59549" cy="79733"/>
              <a:chOff x="3586375" y="2281300"/>
              <a:chExt cx="125025" cy="175275"/>
            </a:xfrm>
          </p:grpSpPr>
          <p:sp>
            <p:nvSpPr>
              <p:cNvPr id="1951" name="Google Shape;1951;p5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3" name="Google Shape;1953;p5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4" name="Google Shape;1954;p59"/>
            <p:cNvGrpSpPr/>
            <p:nvPr/>
          </p:nvGrpSpPr>
          <p:grpSpPr>
            <a:xfrm>
              <a:off x="4513224" y="3221724"/>
              <a:ext cx="274563" cy="280321"/>
              <a:chOff x="5298975" y="3412225"/>
              <a:chExt cx="576450" cy="616225"/>
            </a:xfrm>
          </p:grpSpPr>
          <p:sp>
            <p:nvSpPr>
              <p:cNvPr id="1955" name="Google Shape;1955;p5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6" name="Google Shape;1956;p5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59"/>
            <p:cNvGrpSpPr/>
            <p:nvPr/>
          </p:nvGrpSpPr>
          <p:grpSpPr>
            <a:xfrm>
              <a:off x="4824403" y="3421846"/>
              <a:ext cx="110132" cy="130647"/>
              <a:chOff x="5952300" y="3852150"/>
              <a:chExt cx="231225" cy="287200"/>
            </a:xfrm>
          </p:grpSpPr>
          <p:sp>
            <p:nvSpPr>
              <p:cNvPr id="1958" name="Google Shape;1958;p5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5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8" name="Google Shape;1968;p59"/>
            <p:cNvGrpSpPr/>
            <p:nvPr/>
          </p:nvGrpSpPr>
          <p:grpSpPr>
            <a:xfrm>
              <a:off x="4295710" y="3079670"/>
              <a:ext cx="14968" cy="27135"/>
              <a:chOff x="4842300" y="3099950"/>
              <a:chExt cx="31425" cy="59650"/>
            </a:xfrm>
          </p:grpSpPr>
          <p:sp>
            <p:nvSpPr>
              <p:cNvPr id="1969" name="Google Shape;1969;p5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3" name="Google Shape;1973;p5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59"/>
            <p:cNvGrpSpPr/>
            <p:nvPr/>
          </p:nvGrpSpPr>
          <p:grpSpPr>
            <a:xfrm>
              <a:off x="3831056" y="2816010"/>
              <a:ext cx="37378" cy="27612"/>
              <a:chOff x="3866750" y="2520350"/>
              <a:chExt cx="78475" cy="60700"/>
            </a:xfrm>
          </p:grpSpPr>
          <p:sp>
            <p:nvSpPr>
              <p:cNvPr id="1982" name="Google Shape;1982;p5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5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3" name="Google Shape;2003;p5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5" name="Google Shape;2015;p5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59"/>
            <p:cNvGrpSpPr/>
            <p:nvPr/>
          </p:nvGrpSpPr>
          <p:grpSpPr>
            <a:xfrm>
              <a:off x="3632736" y="3051591"/>
              <a:ext cx="63288" cy="45217"/>
              <a:chOff x="3450375" y="3038225"/>
              <a:chExt cx="132875" cy="99400"/>
            </a:xfrm>
          </p:grpSpPr>
          <p:sp>
            <p:nvSpPr>
              <p:cNvPr id="2029" name="Google Shape;2029;p5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1" name="Google Shape;2031;p5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0" name="Google Shape;2040;p5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0" name="Google Shape;2050;p5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6" name="Google Shape;2056;p5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59"/>
          <p:cNvGrpSpPr/>
          <p:nvPr/>
        </p:nvGrpSpPr>
        <p:grpSpPr>
          <a:xfrm>
            <a:off x="3554131" y="1233340"/>
            <a:ext cx="2078182" cy="1366558"/>
            <a:chOff x="235800" y="830650"/>
            <a:chExt cx="6978450" cy="4588844"/>
          </a:xfrm>
        </p:grpSpPr>
        <p:sp>
          <p:nvSpPr>
            <p:cNvPr id="2067" name="Google Shape;2067;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59"/>
          <p:cNvGrpSpPr/>
          <p:nvPr/>
        </p:nvGrpSpPr>
        <p:grpSpPr>
          <a:xfrm>
            <a:off x="742628" y="3064442"/>
            <a:ext cx="2622876" cy="1333540"/>
            <a:chOff x="238125" y="1038125"/>
            <a:chExt cx="7146800" cy="3633625"/>
          </a:xfrm>
        </p:grpSpPr>
        <p:sp>
          <p:nvSpPr>
            <p:cNvPr id="2074" name="Google Shape;2074;p5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59"/>
          <p:cNvGrpSpPr/>
          <p:nvPr/>
        </p:nvGrpSpPr>
        <p:grpSpPr>
          <a:xfrm>
            <a:off x="5857556" y="1206552"/>
            <a:ext cx="2590840" cy="1380235"/>
            <a:chOff x="233350" y="949250"/>
            <a:chExt cx="7137300" cy="3802300"/>
          </a:xfrm>
        </p:grpSpPr>
        <p:sp>
          <p:nvSpPr>
            <p:cNvPr id="3647" name="Google Shape;3647;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59"/>
          <p:cNvGrpSpPr/>
          <p:nvPr/>
        </p:nvGrpSpPr>
        <p:grpSpPr>
          <a:xfrm>
            <a:off x="7671985" y="3251325"/>
            <a:ext cx="104231" cy="320340"/>
            <a:chOff x="7564426" y="3224343"/>
            <a:chExt cx="119985" cy="368801"/>
          </a:xfrm>
        </p:grpSpPr>
        <p:sp>
          <p:nvSpPr>
            <p:cNvPr id="3699" name="Google Shape;3699;p5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59"/>
          <p:cNvGrpSpPr/>
          <p:nvPr/>
        </p:nvGrpSpPr>
        <p:grpSpPr>
          <a:xfrm>
            <a:off x="7371473" y="3245427"/>
            <a:ext cx="189489" cy="332132"/>
            <a:chOff x="8370831" y="3202002"/>
            <a:chExt cx="218129" cy="382376"/>
          </a:xfrm>
        </p:grpSpPr>
        <p:sp>
          <p:nvSpPr>
            <p:cNvPr id="3702" name="Google Shape;3702;p5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59"/>
          <p:cNvGrpSpPr/>
          <p:nvPr/>
        </p:nvGrpSpPr>
        <p:grpSpPr>
          <a:xfrm>
            <a:off x="8094863" y="3656559"/>
            <a:ext cx="309429" cy="267000"/>
            <a:chOff x="6742064" y="3750480"/>
            <a:chExt cx="399315" cy="344560"/>
          </a:xfrm>
        </p:grpSpPr>
        <p:sp>
          <p:nvSpPr>
            <p:cNvPr id="3705" name="Google Shape;3705;p5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9"/>
          <p:cNvGrpSpPr/>
          <p:nvPr/>
        </p:nvGrpSpPr>
        <p:grpSpPr>
          <a:xfrm>
            <a:off x="7633882" y="4007606"/>
            <a:ext cx="180437" cy="281608"/>
            <a:chOff x="7248525" y="3739696"/>
            <a:chExt cx="230531" cy="359790"/>
          </a:xfrm>
        </p:grpSpPr>
        <p:sp>
          <p:nvSpPr>
            <p:cNvPr id="3708" name="Google Shape;3708;p5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59"/>
          <p:cNvGrpSpPr/>
          <p:nvPr/>
        </p:nvGrpSpPr>
        <p:grpSpPr>
          <a:xfrm>
            <a:off x="7879801" y="3650830"/>
            <a:ext cx="162896" cy="278710"/>
            <a:chOff x="7601242" y="3729267"/>
            <a:chExt cx="222566" cy="380803"/>
          </a:xfrm>
        </p:grpSpPr>
        <p:sp>
          <p:nvSpPr>
            <p:cNvPr id="3711" name="Google Shape;3711;p5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3" name="Google Shape;3713;p5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4" name="Google Shape;3714;p59"/>
          <p:cNvGrpSpPr/>
          <p:nvPr/>
        </p:nvGrpSpPr>
        <p:grpSpPr>
          <a:xfrm>
            <a:off x="7369446" y="3651971"/>
            <a:ext cx="193543" cy="275990"/>
            <a:chOff x="8304647" y="3738687"/>
            <a:chExt cx="225076" cy="320956"/>
          </a:xfrm>
        </p:grpSpPr>
        <p:sp>
          <p:nvSpPr>
            <p:cNvPr id="3715" name="Google Shape;3715;p5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9"/>
          <p:cNvGrpSpPr/>
          <p:nvPr/>
        </p:nvGrpSpPr>
        <p:grpSpPr>
          <a:xfrm>
            <a:off x="7641939" y="3651971"/>
            <a:ext cx="178492" cy="275990"/>
            <a:chOff x="8615101" y="3738687"/>
            <a:chExt cx="207573" cy="320956"/>
          </a:xfrm>
        </p:grpSpPr>
        <p:sp>
          <p:nvSpPr>
            <p:cNvPr id="3719" name="Google Shape;3719;p5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2" name="Google Shape;3722;p5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3" name="Google Shape;3723;p59"/>
          <p:cNvGrpSpPr/>
          <p:nvPr/>
        </p:nvGrpSpPr>
        <p:grpSpPr>
          <a:xfrm>
            <a:off x="6036644" y="3773459"/>
            <a:ext cx="557670" cy="511283"/>
            <a:chOff x="6015419" y="3716859"/>
            <a:chExt cx="557671" cy="511283"/>
          </a:xfrm>
        </p:grpSpPr>
        <p:sp>
          <p:nvSpPr>
            <p:cNvPr id="3724" name="Google Shape;3724;p5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5" name="Google Shape;3725;p59"/>
            <p:cNvGrpSpPr/>
            <p:nvPr/>
          </p:nvGrpSpPr>
          <p:grpSpPr>
            <a:xfrm>
              <a:off x="6036094" y="3716980"/>
              <a:ext cx="529860" cy="510468"/>
              <a:chOff x="6036094" y="3716980"/>
              <a:chExt cx="529860" cy="510468"/>
            </a:xfrm>
          </p:grpSpPr>
          <p:sp>
            <p:nvSpPr>
              <p:cNvPr id="3726" name="Google Shape;3726;p5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6" name="Google Shape;3736;p59"/>
          <p:cNvGrpSpPr/>
          <p:nvPr/>
        </p:nvGrpSpPr>
        <p:grpSpPr>
          <a:xfrm>
            <a:off x="6665529" y="3130228"/>
            <a:ext cx="576302" cy="511871"/>
            <a:chOff x="6644304" y="3073628"/>
            <a:chExt cx="576302" cy="511871"/>
          </a:xfrm>
        </p:grpSpPr>
        <p:sp>
          <p:nvSpPr>
            <p:cNvPr id="3737" name="Google Shape;3737;p5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8" name="Google Shape;3738;p59"/>
            <p:cNvGrpSpPr/>
            <p:nvPr/>
          </p:nvGrpSpPr>
          <p:grpSpPr>
            <a:xfrm>
              <a:off x="6712169" y="3085440"/>
              <a:ext cx="481622" cy="494913"/>
              <a:chOff x="6712169" y="3085440"/>
              <a:chExt cx="481622" cy="494913"/>
            </a:xfrm>
          </p:grpSpPr>
          <p:sp>
            <p:nvSpPr>
              <p:cNvPr id="3739" name="Google Shape;3739;p5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4" name="Google Shape;3744;p5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5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8" name="Google Shape;3748;p59"/>
          <p:cNvGrpSpPr/>
          <p:nvPr/>
        </p:nvGrpSpPr>
        <p:grpSpPr>
          <a:xfrm>
            <a:off x="6673379" y="3773223"/>
            <a:ext cx="560631" cy="511352"/>
            <a:chOff x="6652154" y="3716623"/>
            <a:chExt cx="560631" cy="511352"/>
          </a:xfrm>
        </p:grpSpPr>
        <p:sp>
          <p:nvSpPr>
            <p:cNvPr id="3749" name="Google Shape;3749;p5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0" name="Google Shape;3750;p59"/>
            <p:cNvGrpSpPr/>
            <p:nvPr/>
          </p:nvGrpSpPr>
          <p:grpSpPr>
            <a:xfrm>
              <a:off x="6669657" y="3716715"/>
              <a:ext cx="466779" cy="464290"/>
              <a:chOff x="6669657" y="3716715"/>
              <a:chExt cx="466779" cy="464290"/>
            </a:xfrm>
          </p:grpSpPr>
          <p:sp>
            <p:nvSpPr>
              <p:cNvPr id="3751" name="Google Shape;3751;p5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4" name="Google Shape;3764;p59"/>
          <p:cNvGrpSpPr/>
          <p:nvPr/>
        </p:nvGrpSpPr>
        <p:grpSpPr>
          <a:xfrm>
            <a:off x="7867470" y="4054631"/>
            <a:ext cx="187557" cy="187557"/>
            <a:chOff x="8565775" y="671075"/>
            <a:chExt cx="441000" cy="441000"/>
          </a:xfrm>
        </p:grpSpPr>
        <p:sp>
          <p:nvSpPr>
            <p:cNvPr id="3765" name="Google Shape;3765;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5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59"/>
          <p:cNvGrpSpPr/>
          <p:nvPr/>
        </p:nvGrpSpPr>
        <p:grpSpPr>
          <a:xfrm>
            <a:off x="6021325" y="3132850"/>
            <a:ext cx="587871" cy="512373"/>
            <a:chOff x="6000100" y="3076250"/>
            <a:chExt cx="587871" cy="512373"/>
          </a:xfrm>
        </p:grpSpPr>
        <p:sp>
          <p:nvSpPr>
            <p:cNvPr id="3770" name="Google Shape;3770;p5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1" name="Google Shape;3771;p59"/>
            <p:cNvGrpSpPr/>
            <p:nvPr/>
          </p:nvGrpSpPr>
          <p:grpSpPr>
            <a:xfrm>
              <a:off x="6031360" y="3076713"/>
              <a:ext cx="539107" cy="480965"/>
              <a:chOff x="6031360" y="3076713"/>
              <a:chExt cx="539107" cy="480965"/>
            </a:xfrm>
          </p:grpSpPr>
          <p:sp>
            <p:nvSpPr>
              <p:cNvPr id="3772" name="Google Shape;3772;p5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9"/>
          <p:cNvGrpSpPr/>
          <p:nvPr/>
        </p:nvGrpSpPr>
        <p:grpSpPr>
          <a:xfrm>
            <a:off x="3597785" y="3065882"/>
            <a:ext cx="2241344" cy="1330656"/>
            <a:chOff x="3597785" y="3065882"/>
            <a:chExt cx="2241344" cy="1330656"/>
          </a:xfrm>
        </p:grpSpPr>
        <p:grpSp>
          <p:nvGrpSpPr>
            <p:cNvPr id="3780" name="Google Shape;3780;p59"/>
            <p:cNvGrpSpPr/>
            <p:nvPr/>
          </p:nvGrpSpPr>
          <p:grpSpPr>
            <a:xfrm>
              <a:off x="5296908" y="3937355"/>
              <a:ext cx="143198" cy="32380"/>
              <a:chOff x="5296908" y="3937355"/>
              <a:chExt cx="143198" cy="32380"/>
            </a:xfrm>
          </p:grpSpPr>
          <p:sp>
            <p:nvSpPr>
              <p:cNvPr id="3781" name="Google Shape;3781;p5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9"/>
              <p:cNvGrpSpPr/>
              <p:nvPr/>
            </p:nvGrpSpPr>
            <p:grpSpPr>
              <a:xfrm>
                <a:off x="5402331" y="3937355"/>
                <a:ext cx="37776" cy="32380"/>
                <a:chOff x="5402331" y="3937355"/>
                <a:chExt cx="37776" cy="32380"/>
              </a:xfrm>
            </p:grpSpPr>
            <p:sp>
              <p:nvSpPr>
                <p:cNvPr id="3783" name="Google Shape;3783;p5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59"/>
              <p:cNvGrpSpPr/>
              <p:nvPr/>
            </p:nvGrpSpPr>
            <p:grpSpPr>
              <a:xfrm>
                <a:off x="5296908" y="3937355"/>
                <a:ext cx="37783" cy="32380"/>
                <a:chOff x="5296908" y="3937355"/>
                <a:chExt cx="37783" cy="32380"/>
              </a:xfrm>
            </p:grpSpPr>
            <p:sp>
              <p:nvSpPr>
                <p:cNvPr id="3786" name="Google Shape;3786;p5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8" name="Google Shape;3788;p59"/>
            <p:cNvGrpSpPr/>
            <p:nvPr/>
          </p:nvGrpSpPr>
          <p:grpSpPr>
            <a:xfrm>
              <a:off x="4724163" y="3119631"/>
              <a:ext cx="120838" cy="84218"/>
              <a:chOff x="4724163" y="3119631"/>
              <a:chExt cx="120838" cy="84218"/>
            </a:xfrm>
          </p:grpSpPr>
          <p:grpSp>
            <p:nvGrpSpPr>
              <p:cNvPr id="3789" name="Google Shape;3789;p59"/>
              <p:cNvGrpSpPr/>
              <p:nvPr/>
            </p:nvGrpSpPr>
            <p:grpSpPr>
              <a:xfrm>
                <a:off x="4746712" y="3132773"/>
                <a:ext cx="86869" cy="56424"/>
                <a:chOff x="4746712" y="3132773"/>
                <a:chExt cx="86869" cy="56424"/>
              </a:xfrm>
            </p:grpSpPr>
            <p:sp>
              <p:nvSpPr>
                <p:cNvPr id="3790" name="Google Shape;3790;p5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9"/>
              <p:cNvGrpSpPr/>
              <p:nvPr/>
            </p:nvGrpSpPr>
            <p:grpSpPr>
              <a:xfrm>
                <a:off x="4773634" y="3143336"/>
                <a:ext cx="37776" cy="32451"/>
                <a:chOff x="4773634" y="3143336"/>
                <a:chExt cx="37776" cy="32451"/>
              </a:xfrm>
            </p:grpSpPr>
            <p:sp>
              <p:nvSpPr>
                <p:cNvPr id="3793" name="Google Shape;3793;p5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9"/>
              <p:cNvGrpSpPr/>
              <p:nvPr/>
            </p:nvGrpSpPr>
            <p:grpSpPr>
              <a:xfrm>
                <a:off x="4724163" y="3131248"/>
                <a:ext cx="37776" cy="32459"/>
                <a:chOff x="4724163" y="3131248"/>
                <a:chExt cx="37776" cy="32459"/>
              </a:xfrm>
            </p:grpSpPr>
            <p:sp>
              <p:nvSpPr>
                <p:cNvPr id="3796" name="Google Shape;3796;p5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59"/>
              <p:cNvGrpSpPr/>
              <p:nvPr/>
            </p:nvGrpSpPr>
            <p:grpSpPr>
              <a:xfrm>
                <a:off x="4755081" y="3176054"/>
                <a:ext cx="32357" cy="27795"/>
                <a:chOff x="4755081" y="3176054"/>
                <a:chExt cx="32357" cy="27795"/>
              </a:xfrm>
            </p:grpSpPr>
            <p:sp>
              <p:nvSpPr>
                <p:cNvPr id="3799" name="Google Shape;3799;p5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9"/>
              <p:cNvGrpSpPr/>
              <p:nvPr/>
            </p:nvGrpSpPr>
            <p:grpSpPr>
              <a:xfrm>
                <a:off x="4812550" y="3119631"/>
                <a:ext cx="32451" cy="27803"/>
                <a:chOff x="4812550" y="3119631"/>
                <a:chExt cx="32451" cy="27803"/>
              </a:xfrm>
            </p:grpSpPr>
            <p:sp>
              <p:nvSpPr>
                <p:cNvPr id="3802" name="Google Shape;3802;p5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4" name="Google Shape;3804;p59"/>
            <p:cNvGrpSpPr/>
            <p:nvPr/>
          </p:nvGrpSpPr>
          <p:grpSpPr>
            <a:xfrm>
              <a:off x="5382826" y="4027197"/>
              <a:ext cx="268967" cy="250422"/>
              <a:chOff x="5382826" y="4027197"/>
              <a:chExt cx="268967" cy="250422"/>
            </a:xfrm>
          </p:grpSpPr>
          <p:grpSp>
            <p:nvGrpSpPr>
              <p:cNvPr id="3805" name="Google Shape;3805;p59"/>
              <p:cNvGrpSpPr/>
              <p:nvPr/>
            </p:nvGrpSpPr>
            <p:grpSpPr>
              <a:xfrm>
                <a:off x="5405280" y="4042510"/>
                <a:ext cx="237570" cy="218647"/>
                <a:chOff x="5405280" y="4042510"/>
                <a:chExt cx="237570" cy="218647"/>
              </a:xfrm>
            </p:grpSpPr>
            <p:sp>
              <p:nvSpPr>
                <p:cNvPr id="3806" name="Google Shape;3806;p5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59"/>
              <p:cNvGrpSpPr/>
              <p:nvPr/>
            </p:nvGrpSpPr>
            <p:grpSpPr>
              <a:xfrm>
                <a:off x="5382826" y="4125549"/>
                <a:ext cx="37776" cy="32380"/>
                <a:chOff x="5382826" y="4125549"/>
                <a:chExt cx="37776" cy="32380"/>
              </a:xfrm>
            </p:grpSpPr>
            <p:sp>
              <p:nvSpPr>
                <p:cNvPr id="3813" name="Google Shape;3813;p5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9"/>
              <p:cNvGrpSpPr/>
              <p:nvPr/>
            </p:nvGrpSpPr>
            <p:grpSpPr>
              <a:xfrm>
                <a:off x="5475680" y="4195587"/>
                <a:ext cx="37783" cy="32364"/>
                <a:chOff x="5475680" y="4195587"/>
                <a:chExt cx="37783" cy="32364"/>
              </a:xfrm>
            </p:grpSpPr>
            <p:sp>
              <p:nvSpPr>
                <p:cNvPr id="3816" name="Google Shape;3816;p5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9"/>
              <p:cNvGrpSpPr/>
              <p:nvPr/>
            </p:nvGrpSpPr>
            <p:grpSpPr>
              <a:xfrm>
                <a:off x="5532575" y="4027197"/>
                <a:ext cx="33308" cy="32262"/>
                <a:chOff x="5532575" y="4027197"/>
                <a:chExt cx="33308" cy="32262"/>
              </a:xfrm>
            </p:grpSpPr>
            <p:sp>
              <p:nvSpPr>
                <p:cNvPr id="3819" name="Google Shape;3819;p5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9"/>
              <p:cNvGrpSpPr/>
              <p:nvPr/>
            </p:nvGrpSpPr>
            <p:grpSpPr>
              <a:xfrm>
                <a:off x="5590706" y="4245348"/>
                <a:ext cx="33497" cy="32270"/>
                <a:chOff x="5590706" y="4245348"/>
                <a:chExt cx="33497" cy="32270"/>
              </a:xfrm>
            </p:grpSpPr>
            <p:sp>
              <p:nvSpPr>
                <p:cNvPr id="3822" name="Google Shape;3822;p5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59"/>
              <p:cNvGrpSpPr/>
              <p:nvPr/>
            </p:nvGrpSpPr>
            <p:grpSpPr>
              <a:xfrm>
                <a:off x="5618681" y="4109677"/>
                <a:ext cx="33112" cy="32357"/>
                <a:chOff x="5618681" y="4109677"/>
                <a:chExt cx="33112" cy="32357"/>
              </a:xfrm>
            </p:grpSpPr>
            <p:sp>
              <p:nvSpPr>
                <p:cNvPr id="3825" name="Google Shape;3825;p5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59"/>
              <p:cNvGrpSpPr/>
              <p:nvPr/>
            </p:nvGrpSpPr>
            <p:grpSpPr>
              <a:xfrm>
                <a:off x="5479298" y="4128262"/>
                <a:ext cx="31405" cy="26906"/>
                <a:chOff x="5479298" y="4128262"/>
                <a:chExt cx="31405" cy="26906"/>
              </a:xfrm>
            </p:grpSpPr>
            <p:sp>
              <p:nvSpPr>
                <p:cNvPr id="3828" name="Google Shape;3828;p5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59"/>
              <p:cNvGrpSpPr/>
              <p:nvPr/>
            </p:nvGrpSpPr>
            <p:grpSpPr>
              <a:xfrm>
                <a:off x="5582903" y="4180116"/>
                <a:ext cx="31499" cy="26898"/>
                <a:chOff x="5582903" y="4180116"/>
                <a:chExt cx="31499" cy="26898"/>
              </a:xfrm>
            </p:grpSpPr>
            <p:sp>
              <p:nvSpPr>
                <p:cNvPr id="3831" name="Google Shape;3831;p5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3" name="Google Shape;3833;p59"/>
            <p:cNvGrpSpPr/>
            <p:nvPr/>
          </p:nvGrpSpPr>
          <p:grpSpPr>
            <a:xfrm>
              <a:off x="3977681" y="3230323"/>
              <a:ext cx="94584" cy="84085"/>
              <a:chOff x="3977681" y="3230323"/>
              <a:chExt cx="94584" cy="84085"/>
            </a:xfrm>
          </p:grpSpPr>
          <p:grpSp>
            <p:nvGrpSpPr>
              <p:cNvPr id="3834" name="Google Shape;3834;p59"/>
              <p:cNvGrpSpPr/>
              <p:nvPr/>
            </p:nvGrpSpPr>
            <p:grpSpPr>
              <a:xfrm>
                <a:off x="4000135" y="3243041"/>
                <a:ext cx="59570" cy="57186"/>
                <a:chOff x="4000135" y="3243041"/>
                <a:chExt cx="59570" cy="57186"/>
              </a:xfrm>
            </p:grpSpPr>
            <p:sp>
              <p:nvSpPr>
                <p:cNvPr id="3835" name="Google Shape;3835;p5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59"/>
              <p:cNvGrpSpPr/>
              <p:nvPr/>
            </p:nvGrpSpPr>
            <p:grpSpPr>
              <a:xfrm>
                <a:off x="3977681" y="3245872"/>
                <a:ext cx="37783" cy="32380"/>
                <a:chOff x="3977681" y="3245872"/>
                <a:chExt cx="37783" cy="32380"/>
              </a:xfrm>
            </p:grpSpPr>
            <p:sp>
              <p:nvSpPr>
                <p:cNvPr id="3839" name="Google Shape;3839;p5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59"/>
              <p:cNvGrpSpPr/>
              <p:nvPr/>
            </p:nvGrpSpPr>
            <p:grpSpPr>
              <a:xfrm>
                <a:off x="4040860" y="3262672"/>
                <a:ext cx="31405" cy="27001"/>
                <a:chOff x="4040860" y="3262672"/>
                <a:chExt cx="31405" cy="27001"/>
              </a:xfrm>
            </p:grpSpPr>
            <p:sp>
              <p:nvSpPr>
                <p:cNvPr id="3842" name="Google Shape;3842;p5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59"/>
              <p:cNvGrpSpPr/>
              <p:nvPr/>
            </p:nvGrpSpPr>
            <p:grpSpPr>
              <a:xfrm>
                <a:off x="4021072" y="3230323"/>
                <a:ext cx="31397" cy="26906"/>
                <a:chOff x="4021072" y="3230323"/>
                <a:chExt cx="31397" cy="26906"/>
              </a:xfrm>
            </p:grpSpPr>
            <p:sp>
              <p:nvSpPr>
                <p:cNvPr id="3845" name="Google Shape;3845;p5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59"/>
              <p:cNvGrpSpPr/>
              <p:nvPr/>
            </p:nvGrpSpPr>
            <p:grpSpPr>
              <a:xfrm>
                <a:off x="4001472" y="3287462"/>
                <a:ext cx="31499" cy="26945"/>
                <a:chOff x="4001472" y="3287462"/>
                <a:chExt cx="31499" cy="26945"/>
              </a:xfrm>
            </p:grpSpPr>
            <p:sp>
              <p:nvSpPr>
                <p:cNvPr id="3848" name="Google Shape;3848;p5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0" name="Google Shape;3850;p59"/>
            <p:cNvGrpSpPr/>
            <p:nvPr/>
          </p:nvGrpSpPr>
          <p:grpSpPr>
            <a:xfrm>
              <a:off x="4084715" y="3258865"/>
              <a:ext cx="184961" cy="137268"/>
              <a:chOff x="4084715" y="3258865"/>
              <a:chExt cx="184961" cy="137268"/>
            </a:xfrm>
          </p:grpSpPr>
          <p:grpSp>
            <p:nvGrpSpPr>
              <p:cNvPr id="3851" name="Google Shape;3851;p59"/>
              <p:cNvGrpSpPr/>
              <p:nvPr/>
            </p:nvGrpSpPr>
            <p:grpSpPr>
              <a:xfrm>
                <a:off x="4107453" y="3271583"/>
                <a:ext cx="153470" cy="110275"/>
                <a:chOff x="4107453" y="3271583"/>
                <a:chExt cx="153470" cy="110275"/>
              </a:xfrm>
            </p:grpSpPr>
            <p:sp>
              <p:nvSpPr>
                <p:cNvPr id="3852" name="Google Shape;3852;p5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59"/>
              <p:cNvGrpSpPr/>
              <p:nvPr/>
            </p:nvGrpSpPr>
            <p:grpSpPr>
              <a:xfrm>
                <a:off x="4136947" y="3258865"/>
                <a:ext cx="31499" cy="27001"/>
                <a:chOff x="4136947" y="3258865"/>
                <a:chExt cx="31499" cy="27001"/>
              </a:xfrm>
            </p:grpSpPr>
            <p:sp>
              <p:nvSpPr>
                <p:cNvPr id="3857" name="Google Shape;3857;p5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9"/>
              <p:cNvGrpSpPr/>
              <p:nvPr/>
            </p:nvGrpSpPr>
            <p:grpSpPr>
              <a:xfrm>
                <a:off x="4084715" y="3266478"/>
                <a:ext cx="31468" cy="26898"/>
                <a:chOff x="4084715" y="3266478"/>
                <a:chExt cx="31468" cy="26898"/>
              </a:xfrm>
            </p:grpSpPr>
            <p:sp>
              <p:nvSpPr>
                <p:cNvPr id="3860" name="Google Shape;3860;p5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9"/>
              <p:cNvGrpSpPr/>
              <p:nvPr/>
            </p:nvGrpSpPr>
            <p:grpSpPr>
              <a:xfrm>
                <a:off x="4159213" y="3279849"/>
                <a:ext cx="31405" cy="26945"/>
                <a:chOff x="4159213" y="3279849"/>
                <a:chExt cx="31405" cy="26945"/>
              </a:xfrm>
            </p:grpSpPr>
            <p:sp>
              <p:nvSpPr>
                <p:cNvPr id="3863" name="Google Shape;3863;p5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9"/>
              <p:cNvGrpSpPr/>
              <p:nvPr/>
            </p:nvGrpSpPr>
            <p:grpSpPr>
              <a:xfrm>
                <a:off x="4201550" y="3266502"/>
                <a:ext cx="31405" cy="26883"/>
                <a:chOff x="4201550" y="3266502"/>
                <a:chExt cx="31405" cy="26883"/>
              </a:xfrm>
            </p:grpSpPr>
            <p:sp>
              <p:nvSpPr>
                <p:cNvPr id="3866" name="Google Shape;3866;p5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59"/>
              <p:cNvGrpSpPr/>
              <p:nvPr/>
            </p:nvGrpSpPr>
            <p:grpSpPr>
              <a:xfrm>
                <a:off x="4201550" y="3338278"/>
                <a:ext cx="31405" cy="26930"/>
                <a:chOff x="4201550" y="3338278"/>
                <a:chExt cx="31405" cy="26930"/>
              </a:xfrm>
            </p:grpSpPr>
            <p:sp>
              <p:nvSpPr>
                <p:cNvPr id="3869" name="Google Shape;3869;p5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59"/>
              <p:cNvGrpSpPr/>
              <p:nvPr/>
            </p:nvGrpSpPr>
            <p:grpSpPr>
              <a:xfrm>
                <a:off x="4238272" y="3369132"/>
                <a:ext cx="31405" cy="27001"/>
                <a:chOff x="4238272" y="3369132"/>
                <a:chExt cx="31405" cy="27001"/>
              </a:xfrm>
            </p:grpSpPr>
            <p:sp>
              <p:nvSpPr>
                <p:cNvPr id="3872" name="Google Shape;3872;p5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59"/>
            <p:cNvGrpSpPr/>
            <p:nvPr/>
          </p:nvGrpSpPr>
          <p:grpSpPr>
            <a:xfrm>
              <a:off x="4068639" y="3200169"/>
              <a:ext cx="77643" cy="37272"/>
              <a:chOff x="4068639" y="3200169"/>
              <a:chExt cx="77643" cy="37272"/>
            </a:xfrm>
          </p:grpSpPr>
          <p:sp>
            <p:nvSpPr>
              <p:cNvPr id="3875" name="Google Shape;3875;p5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59"/>
              <p:cNvGrpSpPr/>
              <p:nvPr/>
            </p:nvGrpSpPr>
            <p:grpSpPr>
              <a:xfrm>
                <a:off x="4114878" y="3200169"/>
                <a:ext cx="31405" cy="26993"/>
                <a:chOff x="4114878" y="3200169"/>
                <a:chExt cx="31405" cy="26993"/>
              </a:xfrm>
            </p:grpSpPr>
            <p:sp>
              <p:nvSpPr>
                <p:cNvPr id="3877" name="Google Shape;3877;p5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59"/>
              <p:cNvGrpSpPr/>
              <p:nvPr/>
            </p:nvGrpSpPr>
            <p:grpSpPr>
              <a:xfrm>
                <a:off x="4068639" y="3210535"/>
                <a:ext cx="31499" cy="26906"/>
                <a:chOff x="4068639" y="3210535"/>
                <a:chExt cx="31499" cy="26906"/>
              </a:xfrm>
            </p:grpSpPr>
            <p:sp>
              <p:nvSpPr>
                <p:cNvPr id="3880" name="Google Shape;3880;p5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59"/>
            <p:cNvGrpSpPr/>
            <p:nvPr/>
          </p:nvGrpSpPr>
          <p:grpSpPr>
            <a:xfrm>
              <a:off x="3869702" y="3066935"/>
              <a:ext cx="382664" cy="190294"/>
              <a:chOff x="3869702" y="3066935"/>
              <a:chExt cx="382664" cy="190294"/>
            </a:xfrm>
          </p:grpSpPr>
          <p:grpSp>
            <p:nvGrpSpPr>
              <p:cNvPr id="3883" name="Google Shape;3883;p59"/>
              <p:cNvGrpSpPr/>
              <p:nvPr/>
            </p:nvGrpSpPr>
            <p:grpSpPr>
              <a:xfrm>
                <a:off x="3888633" y="3082351"/>
                <a:ext cx="351172" cy="160698"/>
                <a:chOff x="3888633" y="3082351"/>
                <a:chExt cx="351172" cy="160698"/>
              </a:xfrm>
            </p:grpSpPr>
            <p:sp>
              <p:nvSpPr>
                <p:cNvPr id="3884" name="Google Shape;3884;p5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9"/>
              <p:cNvGrpSpPr/>
              <p:nvPr/>
            </p:nvGrpSpPr>
            <p:grpSpPr>
              <a:xfrm>
                <a:off x="4143703" y="3066935"/>
                <a:ext cx="37783" cy="32357"/>
                <a:chOff x="4143703" y="3066935"/>
                <a:chExt cx="37783" cy="32357"/>
              </a:xfrm>
            </p:grpSpPr>
            <p:sp>
              <p:nvSpPr>
                <p:cNvPr id="3891" name="Google Shape;3891;p5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59"/>
              <p:cNvGrpSpPr/>
              <p:nvPr/>
            </p:nvGrpSpPr>
            <p:grpSpPr>
              <a:xfrm>
                <a:off x="4044565" y="3103563"/>
                <a:ext cx="37783" cy="32451"/>
                <a:chOff x="4044565" y="3103563"/>
                <a:chExt cx="37783" cy="32451"/>
              </a:xfrm>
            </p:grpSpPr>
            <p:sp>
              <p:nvSpPr>
                <p:cNvPr id="3894" name="Google Shape;3894;p5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9"/>
              <p:cNvGrpSpPr/>
              <p:nvPr/>
            </p:nvGrpSpPr>
            <p:grpSpPr>
              <a:xfrm>
                <a:off x="4017454" y="3188237"/>
                <a:ext cx="37776" cy="32357"/>
                <a:chOff x="4017454" y="3188237"/>
                <a:chExt cx="37776" cy="32357"/>
              </a:xfrm>
            </p:grpSpPr>
            <p:sp>
              <p:nvSpPr>
                <p:cNvPr id="3897" name="Google Shape;3897;p5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59"/>
              <p:cNvGrpSpPr/>
              <p:nvPr/>
            </p:nvGrpSpPr>
            <p:grpSpPr>
              <a:xfrm>
                <a:off x="3921548" y="3157509"/>
                <a:ext cx="37783" cy="32357"/>
                <a:chOff x="3921548" y="3157509"/>
                <a:chExt cx="37783" cy="32357"/>
              </a:xfrm>
            </p:grpSpPr>
            <p:sp>
              <p:nvSpPr>
                <p:cNvPr id="3900" name="Google Shape;3900;p5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59"/>
              <p:cNvGrpSpPr/>
              <p:nvPr/>
            </p:nvGrpSpPr>
            <p:grpSpPr>
              <a:xfrm>
                <a:off x="3939056" y="3211620"/>
                <a:ext cx="37783" cy="32380"/>
                <a:chOff x="3939056" y="3211620"/>
                <a:chExt cx="37783" cy="32380"/>
              </a:xfrm>
            </p:grpSpPr>
            <p:sp>
              <p:nvSpPr>
                <p:cNvPr id="3903" name="Google Shape;3903;p5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59"/>
              <p:cNvGrpSpPr/>
              <p:nvPr/>
            </p:nvGrpSpPr>
            <p:grpSpPr>
              <a:xfrm>
                <a:off x="4176240" y="3136965"/>
                <a:ext cx="31405" cy="26930"/>
                <a:chOff x="4176240" y="3136965"/>
                <a:chExt cx="31405" cy="26930"/>
              </a:xfrm>
            </p:grpSpPr>
            <p:sp>
              <p:nvSpPr>
                <p:cNvPr id="3906" name="Google Shape;3906;p5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9"/>
              <p:cNvGrpSpPr/>
              <p:nvPr/>
            </p:nvGrpSpPr>
            <p:grpSpPr>
              <a:xfrm>
                <a:off x="4133148" y="3152593"/>
                <a:ext cx="31499" cy="27001"/>
                <a:chOff x="4133148" y="3152593"/>
                <a:chExt cx="31499" cy="27001"/>
              </a:xfrm>
            </p:grpSpPr>
            <p:sp>
              <p:nvSpPr>
                <p:cNvPr id="3909" name="Google Shape;3909;p5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9"/>
              <p:cNvGrpSpPr/>
              <p:nvPr/>
            </p:nvGrpSpPr>
            <p:grpSpPr>
              <a:xfrm>
                <a:off x="4220866" y="3073534"/>
                <a:ext cx="31499" cy="26898"/>
                <a:chOff x="4220866" y="3073534"/>
                <a:chExt cx="31499" cy="26898"/>
              </a:xfrm>
            </p:grpSpPr>
            <p:sp>
              <p:nvSpPr>
                <p:cNvPr id="3912" name="Google Shape;3912;p5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9"/>
              <p:cNvGrpSpPr/>
              <p:nvPr/>
            </p:nvGrpSpPr>
            <p:grpSpPr>
              <a:xfrm>
                <a:off x="3869702" y="3230323"/>
                <a:ext cx="31499" cy="26906"/>
                <a:chOff x="3869702" y="3230323"/>
                <a:chExt cx="31499" cy="26906"/>
              </a:xfrm>
            </p:grpSpPr>
            <p:sp>
              <p:nvSpPr>
                <p:cNvPr id="3915" name="Google Shape;3915;p5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7" name="Google Shape;3917;p59"/>
            <p:cNvGrpSpPr/>
            <p:nvPr/>
          </p:nvGrpSpPr>
          <p:grpSpPr>
            <a:xfrm>
              <a:off x="4271383" y="3065882"/>
              <a:ext cx="304556" cy="341663"/>
              <a:chOff x="4271383" y="3065882"/>
              <a:chExt cx="304556" cy="341663"/>
            </a:xfrm>
          </p:grpSpPr>
          <p:grpSp>
            <p:nvGrpSpPr>
              <p:cNvPr id="3918" name="Google Shape;3918;p59"/>
              <p:cNvGrpSpPr/>
              <p:nvPr/>
            </p:nvGrpSpPr>
            <p:grpSpPr>
              <a:xfrm>
                <a:off x="4293838" y="3078639"/>
                <a:ext cx="269353" cy="311973"/>
                <a:chOff x="4293838" y="3078639"/>
                <a:chExt cx="269353" cy="311973"/>
              </a:xfrm>
            </p:grpSpPr>
            <p:sp>
              <p:nvSpPr>
                <p:cNvPr id="3919" name="Google Shape;3919;p5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59"/>
              <p:cNvGrpSpPr/>
              <p:nvPr/>
            </p:nvGrpSpPr>
            <p:grpSpPr>
              <a:xfrm>
                <a:off x="4538164" y="3342061"/>
                <a:ext cx="37776" cy="32380"/>
                <a:chOff x="4538164" y="3342061"/>
                <a:chExt cx="37776" cy="32380"/>
              </a:xfrm>
            </p:grpSpPr>
            <p:sp>
              <p:nvSpPr>
                <p:cNvPr id="3937" name="Google Shape;3937;p5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9"/>
              <p:cNvGrpSpPr/>
              <p:nvPr/>
            </p:nvGrpSpPr>
            <p:grpSpPr>
              <a:xfrm>
                <a:off x="4271383" y="3194742"/>
                <a:ext cx="37783" cy="32420"/>
                <a:chOff x="4271383" y="3194742"/>
                <a:chExt cx="37783" cy="32420"/>
              </a:xfrm>
            </p:grpSpPr>
            <p:sp>
              <p:nvSpPr>
                <p:cNvPr id="3940" name="Google Shape;3940;p5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9"/>
              <p:cNvGrpSpPr/>
              <p:nvPr/>
            </p:nvGrpSpPr>
            <p:grpSpPr>
              <a:xfrm>
                <a:off x="4284416" y="3084058"/>
                <a:ext cx="37783" cy="32357"/>
                <a:chOff x="4284416" y="3084058"/>
                <a:chExt cx="37783" cy="32357"/>
              </a:xfrm>
            </p:grpSpPr>
            <p:sp>
              <p:nvSpPr>
                <p:cNvPr id="3943" name="Google Shape;3943;p5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59"/>
              <p:cNvGrpSpPr/>
              <p:nvPr/>
            </p:nvGrpSpPr>
            <p:grpSpPr>
              <a:xfrm>
                <a:off x="4478697" y="3297561"/>
                <a:ext cx="37776" cy="32451"/>
                <a:chOff x="4478697" y="3297561"/>
                <a:chExt cx="37776" cy="32451"/>
              </a:xfrm>
            </p:grpSpPr>
            <p:sp>
              <p:nvSpPr>
                <p:cNvPr id="3946" name="Google Shape;3946;p5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59"/>
              <p:cNvGrpSpPr/>
              <p:nvPr/>
            </p:nvGrpSpPr>
            <p:grpSpPr>
              <a:xfrm>
                <a:off x="4411813" y="3331711"/>
                <a:ext cx="37776" cy="32451"/>
                <a:chOff x="4411813" y="3331711"/>
                <a:chExt cx="37776" cy="32451"/>
              </a:xfrm>
            </p:grpSpPr>
            <p:sp>
              <p:nvSpPr>
                <p:cNvPr id="3949" name="Google Shape;3949;p5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9"/>
              <p:cNvGrpSpPr/>
              <p:nvPr/>
            </p:nvGrpSpPr>
            <p:grpSpPr>
              <a:xfrm>
                <a:off x="4337984" y="3375188"/>
                <a:ext cx="37776" cy="32357"/>
                <a:chOff x="4337984" y="3375188"/>
                <a:chExt cx="37776" cy="32357"/>
              </a:xfrm>
            </p:grpSpPr>
            <p:sp>
              <p:nvSpPr>
                <p:cNvPr id="3952" name="Google Shape;3952;p5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9"/>
              <p:cNvGrpSpPr/>
              <p:nvPr/>
            </p:nvGrpSpPr>
            <p:grpSpPr>
              <a:xfrm>
                <a:off x="4494867" y="3090530"/>
                <a:ext cx="37878" cy="32451"/>
                <a:chOff x="4494867" y="3090530"/>
                <a:chExt cx="37878" cy="32451"/>
              </a:xfrm>
            </p:grpSpPr>
            <p:sp>
              <p:nvSpPr>
                <p:cNvPr id="3955" name="Google Shape;3955;p5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59"/>
              <p:cNvGrpSpPr/>
              <p:nvPr/>
            </p:nvGrpSpPr>
            <p:grpSpPr>
              <a:xfrm>
                <a:off x="4525124" y="3207774"/>
                <a:ext cx="37783" cy="32420"/>
                <a:chOff x="4525124" y="3207774"/>
                <a:chExt cx="37783" cy="32420"/>
              </a:xfrm>
            </p:grpSpPr>
            <p:sp>
              <p:nvSpPr>
                <p:cNvPr id="3958" name="Google Shape;3958;p5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59"/>
              <p:cNvGrpSpPr/>
              <p:nvPr/>
            </p:nvGrpSpPr>
            <p:grpSpPr>
              <a:xfrm>
                <a:off x="4440544" y="3176479"/>
                <a:ext cx="31499" cy="26898"/>
                <a:chOff x="4440544" y="3176479"/>
                <a:chExt cx="31499" cy="26898"/>
              </a:xfrm>
            </p:grpSpPr>
            <p:sp>
              <p:nvSpPr>
                <p:cNvPr id="3961" name="Google Shape;3961;p5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9"/>
              <p:cNvGrpSpPr/>
              <p:nvPr/>
            </p:nvGrpSpPr>
            <p:grpSpPr>
              <a:xfrm>
                <a:off x="4350545" y="3156400"/>
                <a:ext cx="31405" cy="27001"/>
                <a:chOff x="4350545" y="3156400"/>
                <a:chExt cx="31405" cy="27001"/>
              </a:xfrm>
            </p:grpSpPr>
            <p:sp>
              <p:nvSpPr>
                <p:cNvPr id="3964" name="Google Shape;3964;p5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9"/>
              <p:cNvGrpSpPr/>
              <p:nvPr/>
            </p:nvGrpSpPr>
            <p:grpSpPr>
              <a:xfrm>
                <a:off x="4376703" y="3255058"/>
                <a:ext cx="31405" cy="27001"/>
                <a:chOff x="4376703" y="3255058"/>
                <a:chExt cx="31405" cy="27001"/>
              </a:xfrm>
            </p:grpSpPr>
            <p:sp>
              <p:nvSpPr>
                <p:cNvPr id="3967" name="Google Shape;3967;p5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59"/>
              <p:cNvGrpSpPr/>
              <p:nvPr/>
            </p:nvGrpSpPr>
            <p:grpSpPr>
              <a:xfrm>
                <a:off x="4331322" y="3283656"/>
                <a:ext cx="31405" cy="26945"/>
                <a:chOff x="4331322" y="3283656"/>
                <a:chExt cx="31405" cy="26945"/>
              </a:xfrm>
            </p:grpSpPr>
            <p:sp>
              <p:nvSpPr>
                <p:cNvPr id="3970" name="Google Shape;3970;p5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59"/>
              <p:cNvGrpSpPr/>
              <p:nvPr/>
            </p:nvGrpSpPr>
            <p:grpSpPr>
              <a:xfrm>
                <a:off x="4380510" y="3065882"/>
                <a:ext cx="31405" cy="26938"/>
                <a:chOff x="4380510" y="3065882"/>
                <a:chExt cx="31405" cy="26938"/>
              </a:xfrm>
            </p:grpSpPr>
            <p:sp>
              <p:nvSpPr>
                <p:cNvPr id="3973" name="Google Shape;3973;p5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5" name="Google Shape;3975;p59"/>
            <p:cNvGrpSpPr/>
            <p:nvPr/>
          </p:nvGrpSpPr>
          <p:grpSpPr>
            <a:xfrm>
              <a:off x="4558998" y="3188237"/>
              <a:ext cx="1280131" cy="1052746"/>
              <a:chOff x="4558998" y="3188237"/>
              <a:chExt cx="1280131" cy="1052746"/>
            </a:xfrm>
          </p:grpSpPr>
          <p:sp>
            <p:nvSpPr>
              <p:cNvPr id="3976" name="Google Shape;3976;p5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7" name="Google Shape;3977;p59"/>
              <p:cNvGrpSpPr/>
              <p:nvPr/>
            </p:nvGrpSpPr>
            <p:grpSpPr>
              <a:xfrm>
                <a:off x="4579164" y="3203653"/>
                <a:ext cx="1244833" cy="1020397"/>
                <a:chOff x="4579164" y="3203653"/>
                <a:chExt cx="1244833" cy="1020397"/>
              </a:xfrm>
            </p:grpSpPr>
            <p:sp>
              <p:nvSpPr>
                <p:cNvPr id="3978" name="Google Shape;3978;p5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59"/>
                <p:cNvGrpSpPr/>
                <p:nvPr/>
              </p:nvGrpSpPr>
              <p:grpSpPr>
                <a:xfrm>
                  <a:off x="4579164" y="3203653"/>
                  <a:ext cx="1244833" cy="1020397"/>
                  <a:chOff x="4579164" y="3203653"/>
                  <a:chExt cx="1244833" cy="1020397"/>
                </a:xfrm>
              </p:grpSpPr>
              <p:sp>
                <p:nvSpPr>
                  <p:cNvPr id="3981" name="Google Shape;3981;p5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3" name="Google Shape;3983;p59"/>
                  <p:cNvGrpSpPr/>
                  <p:nvPr/>
                </p:nvGrpSpPr>
                <p:grpSpPr>
                  <a:xfrm>
                    <a:off x="4579164" y="3203653"/>
                    <a:ext cx="1244833" cy="1020397"/>
                    <a:chOff x="4579164" y="3203653"/>
                    <a:chExt cx="1244833" cy="1020397"/>
                  </a:xfrm>
                </p:grpSpPr>
                <p:sp>
                  <p:nvSpPr>
                    <p:cNvPr id="3984" name="Google Shape;3984;p5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2" name="Google Shape;3992;p59"/>
                    <p:cNvGrpSpPr/>
                    <p:nvPr/>
                  </p:nvGrpSpPr>
                  <p:grpSpPr>
                    <a:xfrm>
                      <a:off x="4579164" y="3203653"/>
                      <a:ext cx="1244833" cy="1020397"/>
                      <a:chOff x="4579164" y="3203653"/>
                      <a:chExt cx="1244833" cy="1020397"/>
                    </a:xfrm>
                  </p:grpSpPr>
                  <p:sp>
                    <p:nvSpPr>
                      <p:cNvPr id="3993" name="Google Shape;3993;p5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7" name="Google Shape;4007;p59"/>
                      <p:cNvGrpSpPr/>
                      <p:nvPr/>
                    </p:nvGrpSpPr>
                    <p:grpSpPr>
                      <a:xfrm>
                        <a:off x="4579164" y="3203653"/>
                        <a:ext cx="1244833" cy="1020397"/>
                        <a:chOff x="4579164" y="3203653"/>
                        <a:chExt cx="1244833" cy="1020397"/>
                      </a:xfrm>
                    </p:grpSpPr>
                    <p:sp>
                      <p:nvSpPr>
                        <p:cNvPr id="4008" name="Google Shape;4008;p5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2" name="Google Shape;4032;p59"/>
                        <p:cNvGrpSpPr/>
                        <p:nvPr/>
                      </p:nvGrpSpPr>
                      <p:grpSpPr>
                        <a:xfrm>
                          <a:off x="4579164" y="3203653"/>
                          <a:ext cx="1244833" cy="1020397"/>
                          <a:chOff x="4579164" y="3203653"/>
                          <a:chExt cx="1244833" cy="1020397"/>
                        </a:xfrm>
                      </p:grpSpPr>
                      <p:sp>
                        <p:nvSpPr>
                          <p:cNvPr id="4033" name="Google Shape;4033;p5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59"/>
                          <p:cNvGrpSpPr/>
                          <p:nvPr/>
                        </p:nvGrpSpPr>
                        <p:grpSpPr>
                          <a:xfrm>
                            <a:off x="4579164" y="3203653"/>
                            <a:ext cx="1244833" cy="1020397"/>
                            <a:chOff x="4579164" y="3203653"/>
                            <a:chExt cx="1244833" cy="1020397"/>
                          </a:xfrm>
                        </p:grpSpPr>
                        <p:sp>
                          <p:nvSpPr>
                            <p:cNvPr id="4035" name="Google Shape;4035;p5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2" name="Google Shape;4042;p59"/>
                            <p:cNvGrpSpPr/>
                            <p:nvPr/>
                          </p:nvGrpSpPr>
                          <p:grpSpPr>
                            <a:xfrm>
                              <a:off x="4579164" y="3203653"/>
                              <a:ext cx="1244833" cy="1020397"/>
                              <a:chOff x="4579164" y="3203653"/>
                              <a:chExt cx="1244833" cy="1020397"/>
                            </a:xfrm>
                          </p:grpSpPr>
                          <p:sp>
                            <p:nvSpPr>
                              <p:cNvPr id="4043" name="Google Shape;4043;p5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59"/>
                              <p:cNvGrpSpPr/>
                              <p:nvPr/>
                            </p:nvGrpSpPr>
                            <p:grpSpPr>
                              <a:xfrm>
                                <a:off x="4579164" y="3203653"/>
                                <a:ext cx="1244833" cy="1020397"/>
                                <a:chOff x="4579164" y="3203653"/>
                                <a:chExt cx="1244833" cy="1020397"/>
                              </a:xfrm>
                            </p:grpSpPr>
                            <p:sp>
                              <p:nvSpPr>
                                <p:cNvPr id="4057" name="Google Shape;4057;p5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59"/>
                                <p:cNvGrpSpPr/>
                                <p:nvPr/>
                              </p:nvGrpSpPr>
                              <p:grpSpPr>
                                <a:xfrm>
                                  <a:off x="4579164" y="3203653"/>
                                  <a:ext cx="1244833" cy="1020397"/>
                                  <a:chOff x="4579164" y="3203653"/>
                                  <a:chExt cx="1244833" cy="1020397"/>
                                </a:xfrm>
                              </p:grpSpPr>
                              <p:sp>
                                <p:nvSpPr>
                                  <p:cNvPr id="4065" name="Google Shape;4065;p5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59"/>
                                  <p:cNvGrpSpPr/>
                                  <p:nvPr/>
                                </p:nvGrpSpPr>
                                <p:grpSpPr>
                                  <a:xfrm>
                                    <a:off x="4579164" y="3203653"/>
                                    <a:ext cx="1244833" cy="1020397"/>
                                    <a:chOff x="4579164" y="3203653"/>
                                    <a:chExt cx="1244833" cy="1020397"/>
                                  </a:xfrm>
                                </p:grpSpPr>
                                <p:sp>
                                  <p:nvSpPr>
                                    <p:cNvPr id="4071" name="Google Shape;4071;p5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75" name="Google Shape;4075;p5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78" name="Google Shape;4078;p5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79" name="Google Shape;4079;p59"/>
              <p:cNvGrpSpPr/>
              <p:nvPr/>
            </p:nvGrpSpPr>
            <p:grpSpPr>
              <a:xfrm>
                <a:off x="4595437" y="3598775"/>
                <a:ext cx="37776" cy="32451"/>
                <a:chOff x="4595437" y="3598775"/>
                <a:chExt cx="37776" cy="32451"/>
              </a:xfrm>
            </p:grpSpPr>
            <p:sp>
              <p:nvSpPr>
                <p:cNvPr id="4080" name="Google Shape;4080;p5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9"/>
              <p:cNvGrpSpPr/>
              <p:nvPr/>
            </p:nvGrpSpPr>
            <p:grpSpPr>
              <a:xfrm>
                <a:off x="4641864" y="3524443"/>
                <a:ext cx="37776" cy="32380"/>
                <a:chOff x="4641864" y="3524443"/>
                <a:chExt cx="37776" cy="32380"/>
              </a:xfrm>
            </p:grpSpPr>
            <p:sp>
              <p:nvSpPr>
                <p:cNvPr id="4083" name="Google Shape;4083;p5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9"/>
              <p:cNvGrpSpPr/>
              <p:nvPr/>
            </p:nvGrpSpPr>
            <p:grpSpPr>
              <a:xfrm>
                <a:off x="4648431" y="3893901"/>
                <a:ext cx="37776" cy="32357"/>
                <a:chOff x="4648431" y="3893901"/>
                <a:chExt cx="37776" cy="32357"/>
              </a:xfrm>
            </p:grpSpPr>
            <p:sp>
              <p:nvSpPr>
                <p:cNvPr id="4086" name="Google Shape;4086;p5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9"/>
              <p:cNvGrpSpPr/>
              <p:nvPr/>
            </p:nvGrpSpPr>
            <p:grpSpPr>
              <a:xfrm>
                <a:off x="4567752" y="3722908"/>
                <a:ext cx="37870" cy="32380"/>
                <a:chOff x="4567752" y="3722908"/>
                <a:chExt cx="37870" cy="32380"/>
              </a:xfrm>
            </p:grpSpPr>
            <p:sp>
              <p:nvSpPr>
                <p:cNvPr id="4089" name="Google Shape;4089;p5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9"/>
              <p:cNvGrpSpPr/>
              <p:nvPr/>
            </p:nvGrpSpPr>
            <p:grpSpPr>
              <a:xfrm>
                <a:off x="4617506" y="3652052"/>
                <a:ext cx="37783" cy="32357"/>
                <a:chOff x="4617506" y="3652052"/>
                <a:chExt cx="37783" cy="32357"/>
              </a:xfrm>
            </p:grpSpPr>
            <p:sp>
              <p:nvSpPr>
                <p:cNvPr id="4092" name="Google Shape;4092;p5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9"/>
              <p:cNvGrpSpPr/>
              <p:nvPr/>
            </p:nvGrpSpPr>
            <p:grpSpPr>
              <a:xfrm>
                <a:off x="4739005" y="3554149"/>
                <a:ext cx="37870" cy="32357"/>
                <a:chOff x="4739005" y="3554149"/>
                <a:chExt cx="37870" cy="32357"/>
              </a:xfrm>
            </p:grpSpPr>
            <p:sp>
              <p:nvSpPr>
                <p:cNvPr id="4095" name="Google Shape;4095;p5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59"/>
              <p:cNvGrpSpPr/>
              <p:nvPr/>
            </p:nvGrpSpPr>
            <p:grpSpPr>
              <a:xfrm>
                <a:off x="4806557" y="3630258"/>
                <a:ext cx="37776" cy="32364"/>
                <a:chOff x="4806557" y="3630258"/>
                <a:chExt cx="37776" cy="32364"/>
              </a:xfrm>
            </p:grpSpPr>
            <p:sp>
              <p:nvSpPr>
                <p:cNvPr id="4098" name="Google Shape;4098;p5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9"/>
              <p:cNvGrpSpPr/>
              <p:nvPr/>
            </p:nvGrpSpPr>
            <p:grpSpPr>
              <a:xfrm>
                <a:off x="4737007" y="4004357"/>
                <a:ext cx="37870" cy="32357"/>
                <a:chOff x="4737007" y="4004357"/>
                <a:chExt cx="37870" cy="32357"/>
              </a:xfrm>
            </p:grpSpPr>
            <p:sp>
              <p:nvSpPr>
                <p:cNvPr id="4101" name="Google Shape;4101;p5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59"/>
              <p:cNvGrpSpPr/>
              <p:nvPr/>
            </p:nvGrpSpPr>
            <p:grpSpPr>
              <a:xfrm>
                <a:off x="4773634" y="4208627"/>
                <a:ext cx="37776" cy="32357"/>
                <a:chOff x="4773634" y="4208627"/>
                <a:chExt cx="37776" cy="32357"/>
              </a:xfrm>
            </p:grpSpPr>
            <p:sp>
              <p:nvSpPr>
                <p:cNvPr id="4104" name="Google Shape;4104;p5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9"/>
              <p:cNvGrpSpPr/>
              <p:nvPr/>
            </p:nvGrpSpPr>
            <p:grpSpPr>
              <a:xfrm>
                <a:off x="4888282" y="4074764"/>
                <a:ext cx="37776" cy="32451"/>
                <a:chOff x="4888282" y="4074764"/>
                <a:chExt cx="37776" cy="32451"/>
              </a:xfrm>
            </p:grpSpPr>
            <p:sp>
              <p:nvSpPr>
                <p:cNvPr id="4107" name="Google Shape;4107;p5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9"/>
              <p:cNvGrpSpPr/>
              <p:nvPr/>
            </p:nvGrpSpPr>
            <p:grpSpPr>
              <a:xfrm>
                <a:off x="4901315" y="3804271"/>
                <a:ext cx="37776" cy="32364"/>
                <a:chOff x="4901315" y="3804271"/>
                <a:chExt cx="37776" cy="32364"/>
              </a:xfrm>
            </p:grpSpPr>
            <p:sp>
              <p:nvSpPr>
                <p:cNvPr id="4110" name="Google Shape;4110;p5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9"/>
              <p:cNvGrpSpPr/>
              <p:nvPr/>
            </p:nvGrpSpPr>
            <p:grpSpPr>
              <a:xfrm>
                <a:off x="4866394" y="3715035"/>
                <a:ext cx="37846" cy="32357"/>
                <a:chOff x="4866394" y="3715035"/>
                <a:chExt cx="37846" cy="32357"/>
              </a:xfrm>
            </p:grpSpPr>
            <p:sp>
              <p:nvSpPr>
                <p:cNvPr id="4113" name="Google Shape;4113;p5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59"/>
              <p:cNvGrpSpPr/>
              <p:nvPr/>
            </p:nvGrpSpPr>
            <p:grpSpPr>
              <a:xfrm>
                <a:off x="4979233" y="3839798"/>
                <a:ext cx="37878" cy="32420"/>
                <a:chOff x="4979233" y="3839798"/>
                <a:chExt cx="37878" cy="32420"/>
              </a:xfrm>
            </p:grpSpPr>
            <p:sp>
              <p:nvSpPr>
                <p:cNvPr id="4116" name="Google Shape;4116;p5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59"/>
              <p:cNvGrpSpPr/>
              <p:nvPr/>
            </p:nvGrpSpPr>
            <p:grpSpPr>
              <a:xfrm>
                <a:off x="4790662" y="3679147"/>
                <a:ext cx="37783" cy="32380"/>
                <a:chOff x="4790662" y="3679147"/>
                <a:chExt cx="37783" cy="32380"/>
              </a:xfrm>
            </p:grpSpPr>
            <p:sp>
              <p:nvSpPr>
                <p:cNvPr id="4119" name="Google Shape;4119;p5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9"/>
              <p:cNvGrpSpPr/>
              <p:nvPr/>
            </p:nvGrpSpPr>
            <p:grpSpPr>
              <a:xfrm>
                <a:off x="4857263" y="3557861"/>
                <a:ext cx="37776" cy="32357"/>
                <a:chOff x="4857263" y="3557861"/>
                <a:chExt cx="37776" cy="32357"/>
              </a:xfrm>
            </p:grpSpPr>
            <p:sp>
              <p:nvSpPr>
                <p:cNvPr id="4122" name="Google Shape;4122;p5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59"/>
              <p:cNvGrpSpPr/>
              <p:nvPr/>
            </p:nvGrpSpPr>
            <p:grpSpPr>
              <a:xfrm>
                <a:off x="4883902" y="3648033"/>
                <a:ext cx="37783" cy="32380"/>
                <a:chOff x="4883902" y="3648033"/>
                <a:chExt cx="37783" cy="32380"/>
              </a:xfrm>
            </p:grpSpPr>
            <p:sp>
              <p:nvSpPr>
                <p:cNvPr id="4125" name="Google Shape;4125;p5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59"/>
              <p:cNvGrpSpPr/>
              <p:nvPr/>
            </p:nvGrpSpPr>
            <p:grpSpPr>
              <a:xfrm>
                <a:off x="4907780" y="3347220"/>
                <a:ext cx="37878" cy="32357"/>
                <a:chOff x="4907780" y="3347220"/>
                <a:chExt cx="37878" cy="32357"/>
              </a:xfrm>
            </p:grpSpPr>
            <p:sp>
              <p:nvSpPr>
                <p:cNvPr id="4128" name="Google Shape;4128;p5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59"/>
              <p:cNvGrpSpPr/>
              <p:nvPr/>
            </p:nvGrpSpPr>
            <p:grpSpPr>
              <a:xfrm>
                <a:off x="5065048" y="3738150"/>
                <a:ext cx="37783" cy="32364"/>
                <a:chOff x="5065048" y="3738150"/>
                <a:chExt cx="37783" cy="32364"/>
              </a:xfrm>
            </p:grpSpPr>
            <p:sp>
              <p:nvSpPr>
                <p:cNvPr id="4131" name="Google Shape;4131;p5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9"/>
              <p:cNvGrpSpPr/>
              <p:nvPr/>
            </p:nvGrpSpPr>
            <p:grpSpPr>
              <a:xfrm>
                <a:off x="5071616" y="3284615"/>
                <a:ext cx="37783" cy="32357"/>
                <a:chOff x="5071616" y="3284615"/>
                <a:chExt cx="37783" cy="32357"/>
              </a:xfrm>
            </p:grpSpPr>
            <p:sp>
              <p:nvSpPr>
                <p:cNvPr id="4134" name="Google Shape;4134;p5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59"/>
              <p:cNvGrpSpPr/>
              <p:nvPr/>
            </p:nvGrpSpPr>
            <p:grpSpPr>
              <a:xfrm>
                <a:off x="5389291" y="3759921"/>
                <a:ext cx="37783" cy="32380"/>
                <a:chOff x="5389291" y="3759921"/>
                <a:chExt cx="37783" cy="32380"/>
              </a:xfrm>
            </p:grpSpPr>
            <p:sp>
              <p:nvSpPr>
                <p:cNvPr id="4137" name="Google Shape;4137;p5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9"/>
              <p:cNvGrpSpPr/>
              <p:nvPr/>
            </p:nvGrpSpPr>
            <p:grpSpPr>
              <a:xfrm>
                <a:off x="5431534" y="3632932"/>
                <a:ext cx="37878" cy="32451"/>
                <a:chOff x="5431534" y="3632932"/>
                <a:chExt cx="37878" cy="32451"/>
              </a:xfrm>
            </p:grpSpPr>
            <p:sp>
              <p:nvSpPr>
                <p:cNvPr id="4140" name="Google Shape;4140;p5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9"/>
              <p:cNvGrpSpPr/>
              <p:nvPr/>
            </p:nvGrpSpPr>
            <p:grpSpPr>
              <a:xfrm>
                <a:off x="5540755" y="3544829"/>
                <a:ext cx="37783" cy="32357"/>
                <a:chOff x="5540755" y="3544829"/>
                <a:chExt cx="37783" cy="32357"/>
              </a:xfrm>
            </p:grpSpPr>
            <p:sp>
              <p:nvSpPr>
                <p:cNvPr id="4143" name="Google Shape;4143;p5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9"/>
              <p:cNvGrpSpPr/>
              <p:nvPr/>
            </p:nvGrpSpPr>
            <p:grpSpPr>
              <a:xfrm>
                <a:off x="5579293" y="3412107"/>
                <a:ext cx="37776" cy="32357"/>
                <a:chOff x="5579293" y="3412107"/>
                <a:chExt cx="37776" cy="32357"/>
              </a:xfrm>
            </p:grpSpPr>
            <p:sp>
              <p:nvSpPr>
                <p:cNvPr id="4146" name="Google Shape;4146;p5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9"/>
              <p:cNvGrpSpPr/>
              <p:nvPr/>
            </p:nvGrpSpPr>
            <p:grpSpPr>
              <a:xfrm>
                <a:off x="5801346" y="3284615"/>
                <a:ext cx="37783" cy="32357"/>
                <a:chOff x="5801346" y="3284615"/>
                <a:chExt cx="37783" cy="32357"/>
              </a:xfrm>
            </p:grpSpPr>
            <p:sp>
              <p:nvSpPr>
                <p:cNvPr id="4149" name="Google Shape;4149;p5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9"/>
              <p:cNvGrpSpPr/>
              <p:nvPr/>
            </p:nvGrpSpPr>
            <p:grpSpPr>
              <a:xfrm>
                <a:off x="5763578" y="3399067"/>
                <a:ext cx="37776" cy="32364"/>
                <a:chOff x="5763578" y="3399067"/>
                <a:chExt cx="37776" cy="32364"/>
              </a:xfrm>
            </p:grpSpPr>
            <p:sp>
              <p:nvSpPr>
                <p:cNvPr id="4152" name="Google Shape;4152;p5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9"/>
              <p:cNvGrpSpPr/>
              <p:nvPr/>
            </p:nvGrpSpPr>
            <p:grpSpPr>
              <a:xfrm>
                <a:off x="5395858" y="3230952"/>
                <a:ext cx="37776" cy="32364"/>
                <a:chOff x="5395858" y="3230952"/>
                <a:chExt cx="37776" cy="32364"/>
              </a:xfrm>
            </p:grpSpPr>
            <p:sp>
              <p:nvSpPr>
                <p:cNvPr id="4155" name="Google Shape;4155;p5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9"/>
              <p:cNvGrpSpPr/>
              <p:nvPr/>
            </p:nvGrpSpPr>
            <p:grpSpPr>
              <a:xfrm>
                <a:off x="5264088" y="3188237"/>
                <a:ext cx="37776" cy="32357"/>
                <a:chOff x="5264088" y="3188237"/>
                <a:chExt cx="37776" cy="32357"/>
              </a:xfrm>
            </p:grpSpPr>
            <p:sp>
              <p:nvSpPr>
                <p:cNvPr id="4158" name="Google Shape;4158;p5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59"/>
              <p:cNvGrpSpPr/>
              <p:nvPr/>
            </p:nvGrpSpPr>
            <p:grpSpPr>
              <a:xfrm>
                <a:off x="5585758" y="3237425"/>
                <a:ext cx="37878" cy="32357"/>
                <a:chOff x="5585758" y="3237425"/>
                <a:chExt cx="37878" cy="32357"/>
              </a:xfrm>
            </p:grpSpPr>
            <p:sp>
              <p:nvSpPr>
                <p:cNvPr id="4161" name="Google Shape;4161;p5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9"/>
              <p:cNvGrpSpPr/>
              <p:nvPr/>
            </p:nvGrpSpPr>
            <p:grpSpPr>
              <a:xfrm>
                <a:off x="4874196" y="3291088"/>
                <a:ext cx="37878" cy="32451"/>
                <a:chOff x="4874196" y="3291088"/>
                <a:chExt cx="37878" cy="32451"/>
              </a:xfrm>
            </p:grpSpPr>
            <p:sp>
              <p:nvSpPr>
                <p:cNvPr id="4164" name="Google Shape;4164;p5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9"/>
              <p:cNvGrpSpPr/>
              <p:nvPr/>
            </p:nvGrpSpPr>
            <p:grpSpPr>
              <a:xfrm>
                <a:off x="5197770" y="3785466"/>
                <a:ext cx="37783" cy="32427"/>
                <a:chOff x="5197770" y="3785466"/>
                <a:chExt cx="37783" cy="32427"/>
              </a:xfrm>
            </p:grpSpPr>
            <p:sp>
              <p:nvSpPr>
                <p:cNvPr id="4167" name="Google Shape;4167;p5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59"/>
              <p:cNvGrpSpPr/>
              <p:nvPr/>
            </p:nvGrpSpPr>
            <p:grpSpPr>
              <a:xfrm>
                <a:off x="5177699" y="3492117"/>
                <a:ext cx="37776" cy="32357"/>
                <a:chOff x="5177699" y="3492117"/>
                <a:chExt cx="37776" cy="32357"/>
              </a:xfrm>
            </p:grpSpPr>
            <p:sp>
              <p:nvSpPr>
                <p:cNvPr id="4170" name="Google Shape;4170;p5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9"/>
              <p:cNvGrpSpPr/>
              <p:nvPr/>
            </p:nvGrpSpPr>
            <p:grpSpPr>
              <a:xfrm>
                <a:off x="5349431" y="3622346"/>
                <a:ext cx="37870" cy="32380"/>
                <a:chOff x="5349431" y="3622346"/>
                <a:chExt cx="37870" cy="32380"/>
              </a:xfrm>
            </p:grpSpPr>
            <p:sp>
              <p:nvSpPr>
                <p:cNvPr id="4173" name="Google Shape;4173;p5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59"/>
              <p:cNvGrpSpPr/>
              <p:nvPr/>
            </p:nvGrpSpPr>
            <p:grpSpPr>
              <a:xfrm>
                <a:off x="5068855" y="3563980"/>
                <a:ext cx="53954" cy="46223"/>
                <a:chOff x="5068855" y="3563980"/>
                <a:chExt cx="53954" cy="46223"/>
              </a:xfrm>
            </p:grpSpPr>
            <p:sp>
              <p:nvSpPr>
                <p:cNvPr id="4176" name="Google Shape;4176;p5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59"/>
              <p:cNvGrpSpPr/>
              <p:nvPr/>
            </p:nvGrpSpPr>
            <p:grpSpPr>
              <a:xfrm>
                <a:off x="5037654" y="3392507"/>
                <a:ext cx="37870" cy="32451"/>
                <a:chOff x="5037654" y="3392507"/>
                <a:chExt cx="37870" cy="32451"/>
              </a:xfrm>
            </p:grpSpPr>
            <p:sp>
              <p:nvSpPr>
                <p:cNvPr id="4179" name="Google Shape;4179;p5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59"/>
              <p:cNvGrpSpPr/>
              <p:nvPr/>
            </p:nvGrpSpPr>
            <p:grpSpPr>
              <a:xfrm>
                <a:off x="5456560" y="3368629"/>
                <a:ext cx="37870" cy="32451"/>
                <a:chOff x="5456560" y="3368629"/>
                <a:chExt cx="37870" cy="32451"/>
              </a:xfrm>
            </p:grpSpPr>
            <p:sp>
              <p:nvSpPr>
                <p:cNvPr id="4182" name="Google Shape;4182;p5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59"/>
              <p:cNvGrpSpPr/>
              <p:nvPr/>
            </p:nvGrpSpPr>
            <p:grpSpPr>
              <a:xfrm>
                <a:off x="4755749" y="3501516"/>
                <a:ext cx="46246" cy="39608"/>
                <a:chOff x="4755749" y="3501516"/>
                <a:chExt cx="46246" cy="39608"/>
              </a:xfrm>
            </p:grpSpPr>
            <p:sp>
              <p:nvSpPr>
                <p:cNvPr id="4185" name="Google Shape;4185;p5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59"/>
              <p:cNvGrpSpPr/>
              <p:nvPr/>
            </p:nvGrpSpPr>
            <p:grpSpPr>
              <a:xfrm>
                <a:off x="4681346" y="3485582"/>
                <a:ext cx="37783" cy="32427"/>
                <a:chOff x="4681346" y="3485582"/>
                <a:chExt cx="37783" cy="32427"/>
              </a:xfrm>
            </p:grpSpPr>
            <p:sp>
              <p:nvSpPr>
                <p:cNvPr id="4188" name="Google Shape;4188;p5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59"/>
              <p:cNvGrpSpPr/>
              <p:nvPr/>
            </p:nvGrpSpPr>
            <p:grpSpPr>
              <a:xfrm>
                <a:off x="4767067" y="3291088"/>
                <a:ext cx="37878" cy="32451"/>
                <a:chOff x="4767067" y="3291088"/>
                <a:chExt cx="37878" cy="32451"/>
              </a:xfrm>
            </p:grpSpPr>
            <p:sp>
              <p:nvSpPr>
                <p:cNvPr id="4191" name="Google Shape;4191;p5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59"/>
              <p:cNvGrpSpPr/>
              <p:nvPr/>
            </p:nvGrpSpPr>
            <p:grpSpPr>
              <a:xfrm>
                <a:off x="4687819" y="3405539"/>
                <a:ext cx="37776" cy="32451"/>
                <a:chOff x="4687819" y="3405539"/>
                <a:chExt cx="37776" cy="32451"/>
              </a:xfrm>
            </p:grpSpPr>
            <p:sp>
              <p:nvSpPr>
                <p:cNvPr id="4194" name="Google Shape;4194;p5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59"/>
              <p:cNvGrpSpPr/>
              <p:nvPr/>
            </p:nvGrpSpPr>
            <p:grpSpPr>
              <a:xfrm>
                <a:off x="4923101" y="3444809"/>
                <a:ext cx="52813" cy="45318"/>
                <a:chOff x="4923101" y="3444809"/>
                <a:chExt cx="52813" cy="45318"/>
              </a:xfrm>
            </p:grpSpPr>
            <p:sp>
              <p:nvSpPr>
                <p:cNvPr id="4197" name="Google Shape;4197;p5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59"/>
              <p:cNvGrpSpPr/>
              <p:nvPr/>
            </p:nvGrpSpPr>
            <p:grpSpPr>
              <a:xfrm>
                <a:off x="4846040" y="3654750"/>
                <a:ext cx="31405" cy="26993"/>
                <a:chOff x="4846040" y="3654750"/>
                <a:chExt cx="31405" cy="26993"/>
              </a:xfrm>
            </p:grpSpPr>
            <p:sp>
              <p:nvSpPr>
                <p:cNvPr id="4200" name="Google Shape;4200;p5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59"/>
              <p:cNvGrpSpPr/>
              <p:nvPr/>
            </p:nvGrpSpPr>
            <p:grpSpPr>
              <a:xfrm>
                <a:off x="4925673" y="3691700"/>
                <a:ext cx="40253" cy="34472"/>
                <a:chOff x="4925673" y="3691700"/>
                <a:chExt cx="40253" cy="34472"/>
              </a:xfrm>
            </p:grpSpPr>
            <p:sp>
              <p:nvSpPr>
                <p:cNvPr id="4203" name="Google Shape;4203;p5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59"/>
              <p:cNvGrpSpPr/>
              <p:nvPr/>
            </p:nvGrpSpPr>
            <p:grpSpPr>
              <a:xfrm>
                <a:off x="4894653" y="3740848"/>
                <a:ext cx="31405" cy="26906"/>
                <a:chOff x="4894653" y="3740848"/>
                <a:chExt cx="31405" cy="26906"/>
              </a:xfrm>
            </p:grpSpPr>
            <p:sp>
              <p:nvSpPr>
                <p:cNvPr id="4206" name="Google Shape;4206;p5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9"/>
              <p:cNvGrpSpPr/>
              <p:nvPr/>
            </p:nvGrpSpPr>
            <p:grpSpPr>
              <a:xfrm>
                <a:off x="4962300" y="3696348"/>
                <a:ext cx="38255" cy="32773"/>
                <a:chOff x="4962300" y="3696348"/>
                <a:chExt cx="38255" cy="32773"/>
              </a:xfrm>
            </p:grpSpPr>
            <p:sp>
              <p:nvSpPr>
                <p:cNvPr id="4209" name="Google Shape;4209;p5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9"/>
              <p:cNvGrpSpPr/>
              <p:nvPr/>
            </p:nvGrpSpPr>
            <p:grpSpPr>
              <a:xfrm>
                <a:off x="4980185" y="3743349"/>
                <a:ext cx="31499" cy="26969"/>
                <a:chOff x="4980185" y="3743349"/>
                <a:chExt cx="31499" cy="26969"/>
              </a:xfrm>
            </p:grpSpPr>
            <p:sp>
              <p:nvSpPr>
                <p:cNvPr id="4212" name="Google Shape;4212;p5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9"/>
              <p:cNvGrpSpPr/>
              <p:nvPr/>
            </p:nvGrpSpPr>
            <p:grpSpPr>
              <a:xfrm>
                <a:off x="5013768" y="3734312"/>
                <a:ext cx="31499" cy="26969"/>
                <a:chOff x="5013768" y="3734312"/>
                <a:chExt cx="31499" cy="26969"/>
              </a:xfrm>
            </p:grpSpPr>
            <p:sp>
              <p:nvSpPr>
                <p:cNvPr id="4215" name="Google Shape;4215;p5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5036703" y="3764545"/>
                <a:ext cx="31499" cy="26898"/>
                <a:chOff x="5036703" y="3764545"/>
                <a:chExt cx="31499" cy="26898"/>
              </a:xfrm>
            </p:grpSpPr>
            <p:sp>
              <p:nvSpPr>
                <p:cNvPr id="4218" name="Google Shape;4218;p5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59"/>
              <p:cNvGrpSpPr/>
              <p:nvPr/>
            </p:nvGrpSpPr>
            <p:grpSpPr>
              <a:xfrm>
                <a:off x="4953546" y="3768352"/>
                <a:ext cx="31405" cy="26898"/>
                <a:chOff x="4953546" y="3768352"/>
                <a:chExt cx="31405" cy="26898"/>
              </a:xfrm>
            </p:grpSpPr>
            <p:sp>
              <p:nvSpPr>
                <p:cNvPr id="4221" name="Google Shape;4221;p5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9"/>
              <p:cNvGrpSpPr/>
              <p:nvPr/>
            </p:nvGrpSpPr>
            <p:grpSpPr>
              <a:xfrm>
                <a:off x="4964770" y="3814016"/>
                <a:ext cx="31499" cy="26993"/>
                <a:chOff x="4964770" y="3814016"/>
                <a:chExt cx="31499" cy="26993"/>
              </a:xfrm>
            </p:grpSpPr>
            <p:sp>
              <p:nvSpPr>
                <p:cNvPr id="4224" name="Google Shape;4224;p5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59"/>
              <p:cNvGrpSpPr/>
              <p:nvPr/>
            </p:nvGrpSpPr>
            <p:grpSpPr>
              <a:xfrm>
                <a:off x="4923290" y="3800504"/>
                <a:ext cx="31468" cy="26898"/>
                <a:chOff x="4923290" y="3800504"/>
                <a:chExt cx="31468" cy="26898"/>
              </a:xfrm>
            </p:grpSpPr>
            <p:sp>
              <p:nvSpPr>
                <p:cNvPr id="4227" name="Google Shape;4227;p5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9"/>
              <p:cNvGrpSpPr/>
              <p:nvPr/>
            </p:nvGrpSpPr>
            <p:grpSpPr>
              <a:xfrm>
                <a:off x="5108534" y="3650943"/>
                <a:ext cx="31405" cy="26993"/>
                <a:chOff x="5108534" y="3650943"/>
                <a:chExt cx="31405" cy="26993"/>
              </a:xfrm>
            </p:grpSpPr>
            <p:sp>
              <p:nvSpPr>
                <p:cNvPr id="4230" name="Google Shape;4230;p5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5119380" y="3760739"/>
                <a:ext cx="31499" cy="26993"/>
                <a:chOff x="5119380" y="3760739"/>
                <a:chExt cx="31499" cy="26993"/>
              </a:xfrm>
            </p:grpSpPr>
            <p:sp>
              <p:nvSpPr>
                <p:cNvPr id="4233" name="Google Shape;4233;p5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9"/>
              <p:cNvGrpSpPr/>
              <p:nvPr/>
            </p:nvGrpSpPr>
            <p:grpSpPr>
              <a:xfrm>
                <a:off x="5119380" y="3788235"/>
                <a:ext cx="31499" cy="26993"/>
                <a:chOff x="5119380" y="3788235"/>
                <a:chExt cx="31499" cy="26993"/>
              </a:xfrm>
            </p:grpSpPr>
            <p:sp>
              <p:nvSpPr>
                <p:cNvPr id="4236" name="Google Shape;4236;p5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9"/>
              <p:cNvGrpSpPr/>
              <p:nvPr/>
            </p:nvGrpSpPr>
            <p:grpSpPr>
              <a:xfrm>
                <a:off x="5158005" y="3875284"/>
                <a:ext cx="31405" cy="27001"/>
                <a:chOff x="5158005" y="3875284"/>
                <a:chExt cx="31405" cy="27001"/>
              </a:xfrm>
            </p:grpSpPr>
            <p:sp>
              <p:nvSpPr>
                <p:cNvPr id="4239" name="Google Shape;4239;p5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59"/>
              <p:cNvGrpSpPr/>
              <p:nvPr/>
            </p:nvGrpSpPr>
            <p:grpSpPr>
              <a:xfrm>
                <a:off x="5233163" y="3764545"/>
                <a:ext cx="31499" cy="26898"/>
                <a:chOff x="5233163" y="3764545"/>
                <a:chExt cx="31499" cy="26898"/>
              </a:xfrm>
            </p:grpSpPr>
            <p:sp>
              <p:nvSpPr>
                <p:cNvPr id="4242" name="Google Shape;4242;p5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59"/>
              <p:cNvGrpSpPr/>
              <p:nvPr/>
            </p:nvGrpSpPr>
            <p:grpSpPr>
              <a:xfrm>
                <a:off x="5276168" y="3805545"/>
                <a:ext cx="31499" cy="26906"/>
                <a:chOff x="5276168" y="3805545"/>
                <a:chExt cx="31499" cy="26906"/>
              </a:xfrm>
            </p:grpSpPr>
            <p:sp>
              <p:nvSpPr>
                <p:cNvPr id="4245" name="Google Shape;4245;p5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9"/>
              <p:cNvGrpSpPr/>
              <p:nvPr/>
            </p:nvGrpSpPr>
            <p:grpSpPr>
              <a:xfrm>
                <a:off x="5294053" y="3851933"/>
                <a:ext cx="31405" cy="26945"/>
                <a:chOff x="5294053" y="3851933"/>
                <a:chExt cx="31405" cy="26945"/>
              </a:xfrm>
            </p:grpSpPr>
            <p:sp>
              <p:nvSpPr>
                <p:cNvPr id="4248" name="Google Shape;4248;p5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59"/>
              <p:cNvGrpSpPr/>
              <p:nvPr/>
            </p:nvGrpSpPr>
            <p:grpSpPr>
              <a:xfrm>
                <a:off x="5341723" y="3851902"/>
                <a:ext cx="31405" cy="26977"/>
                <a:chOff x="5341723" y="3851902"/>
                <a:chExt cx="31405" cy="26977"/>
              </a:xfrm>
            </p:grpSpPr>
            <p:sp>
              <p:nvSpPr>
                <p:cNvPr id="4251" name="Google Shape;4251;p5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59"/>
              <p:cNvGrpSpPr/>
              <p:nvPr/>
            </p:nvGrpSpPr>
            <p:grpSpPr>
              <a:xfrm>
                <a:off x="5054871" y="3507855"/>
                <a:ext cx="31405" cy="26993"/>
                <a:chOff x="5054871" y="3507855"/>
                <a:chExt cx="31405" cy="26993"/>
              </a:xfrm>
            </p:grpSpPr>
            <p:sp>
              <p:nvSpPr>
                <p:cNvPr id="4254" name="Google Shape;4254;p5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59"/>
              <p:cNvGrpSpPr/>
              <p:nvPr/>
            </p:nvGrpSpPr>
            <p:grpSpPr>
              <a:xfrm>
                <a:off x="4876579" y="3675325"/>
                <a:ext cx="31405" cy="26969"/>
                <a:chOff x="4876579" y="3675325"/>
                <a:chExt cx="31405" cy="26969"/>
              </a:xfrm>
            </p:grpSpPr>
            <p:sp>
              <p:nvSpPr>
                <p:cNvPr id="4257" name="Google Shape;4257;p5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9"/>
              <p:cNvGrpSpPr/>
              <p:nvPr/>
            </p:nvGrpSpPr>
            <p:grpSpPr>
              <a:xfrm>
                <a:off x="4842233" y="3688333"/>
                <a:ext cx="31405" cy="26993"/>
                <a:chOff x="4842233" y="3688333"/>
                <a:chExt cx="31405" cy="26993"/>
              </a:xfrm>
            </p:grpSpPr>
            <p:sp>
              <p:nvSpPr>
                <p:cNvPr id="4260" name="Google Shape;4260;p5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59"/>
              <p:cNvGrpSpPr/>
              <p:nvPr/>
            </p:nvGrpSpPr>
            <p:grpSpPr>
              <a:xfrm>
                <a:off x="5187876" y="3608032"/>
                <a:ext cx="31405" cy="27001"/>
                <a:chOff x="5187876" y="3608032"/>
                <a:chExt cx="31405" cy="27001"/>
              </a:xfrm>
            </p:grpSpPr>
            <p:sp>
              <p:nvSpPr>
                <p:cNvPr id="4263" name="Google Shape;4263;p5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5" name="Google Shape;4265;p5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59"/>
              <p:cNvGrpSpPr/>
              <p:nvPr/>
            </p:nvGrpSpPr>
            <p:grpSpPr>
              <a:xfrm>
                <a:off x="5269224" y="3304167"/>
                <a:ext cx="40253" cy="34402"/>
                <a:chOff x="5269224" y="3304167"/>
                <a:chExt cx="40253" cy="34402"/>
              </a:xfrm>
            </p:grpSpPr>
            <p:sp>
              <p:nvSpPr>
                <p:cNvPr id="4268" name="Google Shape;4268;p5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59"/>
              <p:cNvGrpSpPr/>
              <p:nvPr/>
            </p:nvGrpSpPr>
            <p:grpSpPr>
              <a:xfrm>
                <a:off x="5327354" y="3476615"/>
                <a:ext cx="49864" cy="42723"/>
                <a:chOff x="5327354" y="3476615"/>
                <a:chExt cx="49864" cy="42723"/>
              </a:xfrm>
            </p:grpSpPr>
            <p:sp>
              <p:nvSpPr>
                <p:cNvPr id="4271" name="Google Shape;4271;p5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3" name="Google Shape;4273;p5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5" name="Google Shape;4275;p59"/>
              <p:cNvGrpSpPr/>
              <p:nvPr/>
            </p:nvGrpSpPr>
            <p:grpSpPr>
              <a:xfrm>
                <a:off x="5341723" y="3775957"/>
                <a:ext cx="31405" cy="26898"/>
                <a:chOff x="5341723" y="3775957"/>
                <a:chExt cx="31405" cy="26898"/>
              </a:xfrm>
            </p:grpSpPr>
            <p:sp>
              <p:nvSpPr>
                <p:cNvPr id="4276" name="Google Shape;4276;p5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9"/>
              <p:cNvGrpSpPr/>
              <p:nvPr/>
            </p:nvGrpSpPr>
            <p:grpSpPr>
              <a:xfrm>
                <a:off x="5439053" y="3699274"/>
                <a:ext cx="31405" cy="26898"/>
                <a:chOff x="5439053" y="3699274"/>
                <a:chExt cx="31405" cy="26898"/>
              </a:xfrm>
            </p:grpSpPr>
            <p:sp>
              <p:nvSpPr>
                <p:cNvPr id="4279" name="Google Shape;4279;p5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59"/>
              <p:cNvGrpSpPr/>
              <p:nvPr/>
            </p:nvGrpSpPr>
            <p:grpSpPr>
              <a:xfrm>
                <a:off x="5412414" y="3622307"/>
                <a:ext cx="31499" cy="26993"/>
                <a:chOff x="5412414" y="3622307"/>
                <a:chExt cx="31499" cy="26993"/>
              </a:xfrm>
            </p:grpSpPr>
            <p:sp>
              <p:nvSpPr>
                <p:cNvPr id="4282" name="Google Shape;4282;p5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59"/>
              <p:cNvGrpSpPr/>
              <p:nvPr/>
            </p:nvGrpSpPr>
            <p:grpSpPr>
              <a:xfrm>
                <a:off x="5476254" y="3473949"/>
                <a:ext cx="26835" cy="26930"/>
                <a:chOff x="5476254" y="3473949"/>
                <a:chExt cx="26835" cy="26930"/>
              </a:xfrm>
            </p:grpSpPr>
            <p:sp>
              <p:nvSpPr>
                <p:cNvPr id="4285" name="Google Shape;4285;p5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9"/>
              <p:cNvGrpSpPr/>
              <p:nvPr/>
            </p:nvGrpSpPr>
            <p:grpSpPr>
              <a:xfrm>
                <a:off x="5564547" y="3481594"/>
                <a:ext cx="31397" cy="26898"/>
                <a:chOff x="5564547" y="3481594"/>
                <a:chExt cx="31397" cy="26898"/>
              </a:xfrm>
            </p:grpSpPr>
            <p:sp>
              <p:nvSpPr>
                <p:cNvPr id="4288" name="Google Shape;4288;p5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59"/>
              <p:cNvGrpSpPr/>
              <p:nvPr/>
            </p:nvGrpSpPr>
            <p:grpSpPr>
              <a:xfrm>
                <a:off x="5534101" y="3470174"/>
                <a:ext cx="31397" cy="26906"/>
                <a:chOff x="5534101" y="3470174"/>
                <a:chExt cx="31397" cy="26906"/>
              </a:xfrm>
            </p:grpSpPr>
            <p:sp>
              <p:nvSpPr>
                <p:cNvPr id="4291" name="Google Shape;4291;p5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59"/>
              <p:cNvGrpSpPr/>
              <p:nvPr/>
            </p:nvGrpSpPr>
            <p:grpSpPr>
              <a:xfrm>
                <a:off x="5610879" y="3314486"/>
                <a:ext cx="31499" cy="26938"/>
                <a:chOff x="5610879" y="3314486"/>
                <a:chExt cx="31499" cy="26938"/>
              </a:xfrm>
            </p:grpSpPr>
            <p:sp>
              <p:nvSpPr>
                <p:cNvPr id="4294" name="Google Shape;4294;p5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9"/>
              <p:cNvGrpSpPr/>
              <p:nvPr/>
            </p:nvGrpSpPr>
            <p:grpSpPr>
              <a:xfrm>
                <a:off x="4834525" y="3501382"/>
                <a:ext cx="31499" cy="26898"/>
                <a:chOff x="4834525" y="3501382"/>
                <a:chExt cx="31499" cy="26898"/>
              </a:xfrm>
            </p:grpSpPr>
            <p:sp>
              <p:nvSpPr>
                <p:cNvPr id="4297" name="Google Shape;4297;p5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9"/>
              <p:cNvGrpSpPr/>
              <p:nvPr/>
            </p:nvGrpSpPr>
            <p:grpSpPr>
              <a:xfrm>
                <a:off x="4898460" y="3580158"/>
                <a:ext cx="31405" cy="26898"/>
                <a:chOff x="4898460" y="3580158"/>
                <a:chExt cx="31405" cy="26898"/>
              </a:xfrm>
            </p:grpSpPr>
            <p:sp>
              <p:nvSpPr>
                <p:cNvPr id="4300" name="Google Shape;4300;p5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9"/>
              <p:cNvGrpSpPr/>
              <p:nvPr/>
            </p:nvGrpSpPr>
            <p:grpSpPr>
              <a:xfrm>
                <a:off x="4882667" y="3608032"/>
                <a:ext cx="31499" cy="27001"/>
                <a:chOff x="4882667" y="3608032"/>
                <a:chExt cx="31499" cy="27001"/>
              </a:xfrm>
            </p:grpSpPr>
            <p:sp>
              <p:nvSpPr>
                <p:cNvPr id="4303" name="Google Shape;4303;p5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9"/>
              <p:cNvGrpSpPr/>
              <p:nvPr/>
            </p:nvGrpSpPr>
            <p:grpSpPr>
              <a:xfrm>
                <a:off x="4843373" y="3631407"/>
                <a:ext cx="16273" cy="16186"/>
                <a:chOff x="4843373" y="3631407"/>
                <a:chExt cx="16273" cy="16186"/>
              </a:xfrm>
            </p:grpSpPr>
            <p:sp>
              <p:nvSpPr>
                <p:cNvPr id="4306" name="Google Shape;4306;p5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59"/>
              <p:cNvGrpSpPr/>
              <p:nvPr/>
            </p:nvGrpSpPr>
            <p:grpSpPr>
              <a:xfrm>
                <a:off x="4727773" y="3591578"/>
                <a:ext cx="31499" cy="26898"/>
                <a:chOff x="4727773" y="3591578"/>
                <a:chExt cx="31499" cy="26898"/>
              </a:xfrm>
            </p:grpSpPr>
            <p:sp>
              <p:nvSpPr>
                <p:cNvPr id="4309" name="Google Shape;4309;p5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1" name="Google Shape;4311;p5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59"/>
              <p:cNvGrpSpPr/>
              <p:nvPr/>
            </p:nvGrpSpPr>
            <p:grpSpPr>
              <a:xfrm>
                <a:off x="4609421" y="3577398"/>
                <a:ext cx="31499" cy="27001"/>
                <a:chOff x="4609421" y="3577398"/>
                <a:chExt cx="31499" cy="27001"/>
              </a:xfrm>
            </p:grpSpPr>
            <p:sp>
              <p:nvSpPr>
                <p:cNvPr id="4314" name="Google Shape;4314;p5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59"/>
              <p:cNvGrpSpPr/>
              <p:nvPr/>
            </p:nvGrpSpPr>
            <p:grpSpPr>
              <a:xfrm>
                <a:off x="4649289" y="3577398"/>
                <a:ext cx="31499" cy="27001"/>
                <a:chOff x="4649289" y="3577398"/>
                <a:chExt cx="31499" cy="27001"/>
              </a:xfrm>
            </p:grpSpPr>
            <p:sp>
              <p:nvSpPr>
                <p:cNvPr id="4317" name="Google Shape;4317;p5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9"/>
              <p:cNvGrpSpPr/>
              <p:nvPr/>
            </p:nvGrpSpPr>
            <p:grpSpPr>
              <a:xfrm>
                <a:off x="4605614" y="3639523"/>
                <a:ext cx="31499" cy="26906"/>
                <a:chOff x="4605614" y="3639523"/>
                <a:chExt cx="31499" cy="26906"/>
              </a:xfrm>
            </p:grpSpPr>
            <p:sp>
              <p:nvSpPr>
                <p:cNvPr id="4320" name="Google Shape;4320;p5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59"/>
              <p:cNvGrpSpPr/>
              <p:nvPr/>
            </p:nvGrpSpPr>
            <p:grpSpPr>
              <a:xfrm>
                <a:off x="4785149" y="3618846"/>
                <a:ext cx="26930" cy="26843"/>
                <a:chOff x="4785149" y="3618846"/>
                <a:chExt cx="26930" cy="26843"/>
              </a:xfrm>
            </p:grpSpPr>
            <p:sp>
              <p:nvSpPr>
                <p:cNvPr id="4323" name="Google Shape;4323;p5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59"/>
              <p:cNvGrpSpPr/>
              <p:nvPr/>
            </p:nvGrpSpPr>
            <p:grpSpPr>
              <a:xfrm>
                <a:off x="4810167" y="3601567"/>
                <a:ext cx="31405" cy="26898"/>
                <a:chOff x="4810167" y="3601567"/>
                <a:chExt cx="31405" cy="26898"/>
              </a:xfrm>
            </p:grpSpPr>
            <p:sp>
              <p:nvSpPr>
                <p:cNvPr id="4326" name="Google Shape;4326;p5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59"/>
              <p:cNvGrpSpPr/>
              <p:nvPr/>
            </p:nvGrpSpPr>
            <p:grpSpPr>
              <a:xfrm>
                <a:off x="4831002" y="3373230"/>
                <a:ext cx="31405" cy="26898"/>
                <a:chOff x="4831002" y="3373230"/>
                <a:chExt cx="31405" cy="26898"/>
              </a:xfrm>
            </p:grpSpPr>
            <p:sp>
              <p:nvSpPr>
                <p:cNvPr id="4329" name="Google Shape;4329;p5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59"/>
              <p:cNvGrpSpPr/>
              <p:nvPr/>
            </p:nvGrpSpPr>
            <p:grpSpPr>
              <a:xfrm>
                <a:off x="4719311" y="3355054"/>
                <a:ext cx="31499" cy="27001"/>
                <a:chOff x="4719311" y="3355054"/>
                <a:chExt cx="31499" cy="27001"/>
              </a:xfrm>
            </p:grpSpPr>
            <p:sp>
              <p:nvSpPr>
                <p:cNvPr id="4332" name="Google Shape;4332;p5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59"/>
              <p:cNvGrpSpPr/>
              <p:nvPr/>
            </p:nvGrpSpPr>
            <p:grpSpPr>
              <a:xfrm>
                <a:off x="4798755" y="3450260"/>
                <a:ext cx="26930" cy="26930"/>
                <a:chOff x="4798755" y="3450260"/>
                <a:chExt cx="26930" cy="26930"/>
              </a:xfrm>
            </p:grpSpPr>
            <p:sp>
              <p:nvSpPr>
                <p:cNvPr id="4335" name="Google Shape;4335;p5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59"/>
              <p:cNvGrpSpPr/>
              <p:nvPr/>
            </p:nvGrpSpPr>
            <p:grpSpPr>
              <a:xfrm>
                <a:off x="4645576" y="3467555"/>
                <a:ext cx="31405" cy="26953"/>
                <a:chOff x="4645576" y="3467555"/>
                <a:chExt cx="31405" cy="26953"/>
              </a:xfrm>
            </p:grpSpPr>
            <p:sp>
              <p:nvSpPr>
                <p:cNvPr id="4338" name="Google Shape;4338;p5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59"/>
              <p:cNvGrpSpPr/>
              <p:nvPr/>
            </p:nvGrpSpPr>
            <p:grpSpPr>
              <a:xfrm>
                <a:off x="4687631" y="3583965"/>
                <a:ext cx="31499" cy="26898"/>
                <a:chOff x="4687631" y="3583965"/>
                <a:chExt cx="31499" cy="26898"/>
              </a:xfrm>
            </p:grpSpPr>
            <p:sp>
              <p:nvSpPr>
                <p:cNvPr id="4341" name="Google Shape;4341;p5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59"/>
              <p:cNvGrpSpPr/>
              <p:nvPr/>
            </p:nvGrpSpPr>
            <p:grpSpPr>
              <a:xfrm>
                <a:off x="4719311" y="3471314"/>
                <a:ext cx="31499" cy="27001"/>
                <a:chOff x="4719311" y="3471314"/>
                <a:chExt cx="31499" cy="27001"/>
              </a:xfrm>
            </p:grpSpPr>
            <p:sp>
              <p:nvSpPr>
                <p:cNvPr id="4344" name="Google Shape;4344;p5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59"/>
              <p:cNvGrpSpPr/>
              <p:nvPr/>
            </p:nvGrpSpPr>
            <p:grpSpPr>
              <a:xfrm>
                <a:off x="4719311" y="3434404"/>
                <a:ext cx="31499" cy="26898"/>
                <a:chOff x="4719311" y="3434404"/>
                <a:chExt cx="31499" cy="26898"/>
              </a:xfrm>
            </p:grpSpPr>
            <p:sp>
              <p:nvSpPr>
                <p:cNvPr id="4347" name="Google Shape;4347;p5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9"/>
              <p:cNvGrpSpPr/>
              <p:nvPr/>
            </p:nvGrpSpPr>
            <p:grpSpPr>
              <a:xfrm>
                <a:off x="4768876" y="3401772"/>
                <a:ext cx="31499" cy="26898"/>
                <a:chOff x="4768876" y="3401772"/>
                <a:chExt cx="31499" cy="26898"/>
              </a:xfrm>
            </p:grpSpPr>
            <p:sp>
              <p:nvSpPr>
                <p:cNvPr id="4350" name="Google Shape;4350;p5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59"/>
              <p:cNvGrpSpPr/>
              <p:nvPr/>
            </p:nvGrpSpPr>
            <p:grpSpPr>
              <a:xfrm>
                <a:off x="4762214" y="3471377"/>
                <a:ext cx="26938" cy="26938"/>
                <a:chOff x="4762214" y="3471377"/>
                <a:chExt cx="26938" cy="26938"/>
              </a:xfrm>
            </p:grpSpPr>
            <p:sp>
              <p:nvSpPr>
                <p:cNvPr id="4353" name="Google Shape;4353;p5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9"/>
              <p:cNvGrpSpPr/>
              <p:nvPr/>
            </p:nvGrpSpPr>
            <p:grpSpPr>
              <a:xfrm>
                <a:off x="4790473" y="3344782"/>
                <a:ext cx="31405" cy="26898"/>
                <a:chOff x="4790473" y="3344782"/>
                <a:chExt cx="31405" cy="26898"/>
              </a:xfrm>
            </p:grpSpPr>
            <p:sp>
              <p:nvSpPr>
                <p:cNvPr id="4356" name="Google Shape;4356;p5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59"/>
              <p:cNvGrpSpPr/>
              <p:nvPr/>
            </p:nvGrpSpPr>
            <p:grpSpPr>
              <a:xfrm>
                <a:off x="4823774" y="3950733"/>
                <a:ext cx="37398" cy="32034"/>
                <a:chOff x="4823774" y="3950733"/>
                <a:chExt cx="37398" cy="32034"/>
              </a:xfrm>
            </p:grpSpPr>
            <p:sp>
              <p:nvSpPr>
                <p:cNvPr id="4359" name="Google Shape;4359;p5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59"/>
              <p:cNvGrpSpPr/>
              <p:nvPr/>
            </p:nvGrpSpPr>
            <p:grpSpPr>
              <a:xfrm>
                <a:off x="4823396" y="4110566"/>
                <a:ext cx="31405" cy="26906"/>
                <a:chOff x="4823396" y="4110566"/>
                <a:chExt cx="31405" cy="26906"/>
              </a:xfrm>
            </p:grpSpPr>
            <p:sp>
              <p:nvSpPr>
                <p:cNvPr id="4362" name="Google Shape;4362;p5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59"/>
              <p:cNvGrpSpPr/>
              <p:nvPr/>
            </p:nvGrpSpPr>
            <p:grpSpPr>
              <a:xfrm>
                <a:off x="4838332" y="3821150"/>
                <a:ext cx="31499" cy="26898"/>
                <a:chOff x="4838332" y="3821150"/>
                <a:chExt cx="31499" cy="26898"/>
              </a:xfrm>
            </p:grpSpPr>
            <p:sp>
              <p:nvSpPr>
                <p:cNvPr id="4365" name="Google Shape;4365;p5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9"/>
              <p:cNvGrpSpPr/>
              <p:nvPr/>
            </p:nvGrpSpPr>
            <p:grpSpPr>
              <a:xfrm>
                <a:off x="4661275" y="3815007"/>
                <a:ext cx="36824" cy="31523"/>
                <a:chOff x="4661275" y="3815007"/>
                <a:chExt cx="36824" cy="31523"/>
              </a:xfrm>
            </p:grpSpPr>
            <p:sp>
              <p:nvSpPr>
                <p:cNvPr id="4368" name="Google Shape;4368;p5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9"/>
              <p:cNvGrpSpPr/>
              <p:nvPr/>
            </p:nvGrpSpPr>
            <p:grpSpPr>
              <a:xfrm>
                <a:off x="4558998" y="3851037"/>
                <a:ext cx="33591" cy="28699"/>
                <a:chOff x="4558998" y="3851037"/>
                <a:chExt cx="33591" cy="28699"/>
              </a:xfrm>
            </p:grpSpPr>
            <p:sp>
              <p:nvSpPr>
                <p:cNvPr id="4371" name="Google Shape;4371;p5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59"/>
              <p:cNvGrpSpPr/>
              <p:nvPr/>
            </p:nvGrpSpPr>
            <p:grpSpPr>
              <a:xfrm>
                <a:off x="4696762" y="3638587"/>
                <a:ext cx="33591" cy="28794"/>
                <a:chOff x="4696762" y="3638587"/>
                <a:chExt cx="33591" cy="28794"/>
              </a:xfrm>
            </p:grpSpPr>
            <p:sp>
              <p:nvSpPr>
                <p:cNvPr id="4374" name="Google Shape;4374;p5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59"/>
              <p:cNvGrpSpPr/>
              <p:nvPr/>
            </p:nvGrpSpPr>
            <p:grpSpPr>
              <a:xfrm>
                <a:off x="4929479" y="3939140"/>
                <a:ext cx="33497" cy="28692"/>
                <a:chOff x="4929479" y="3939140"/>
                <a:chExt cx="33497" cy="28692"/>
              </a:xfrm>
            </p:grpSpPr>
            <p:sp>
              <p:nvSpPr>
                <p:cNvPr id="4377" name="Google Shape;4377;p5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9"/>
              <p:cNvGrpSpPr/>
              <p:nvPr/>
            </p:nvGrpSpPr>
            <p:grpSpPr>
              <a:xfrm>
                <a:off x="4907119" y="3986039"/>
                <a:ext cx="33497" cy="28699"/>
                <a:chOff x="4907119" y="3986039"/>
                <a:chExt cx="33497" cy="28699"/>
              </a:xfrm>
            </p:grpSpPr>
            <p:sp>
              <p:nvSpPr>
                <p:cNvPr id="4380" name="Google Shape;4380;p5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9"/>
              <p:cNvGrpSpPr/>
              <p:nvPr/>
            </p:nvGrpSpPr>
            <p:grpSpPr>
              <a:xfrm>
                <a:off x="4911783" y="4048102"/>
                <a:ext cx="33591" cy="28762"/>
                <a:chOff x="4911783" y="4048102"/>
                <a:chExt cx="33591" cy="28762"/>
              </a:xfrm>
            </p:grpSpPr>
            <p:sp>
              <p:nvSpPr>
                <p:cNvPr id="4383" name="Google Shape;4383;p5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5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59"/>
              <p:cNvGrpSpPr/>
              <p:nvPr/>
            </p:nvGrpSpPr>
            <p:grpSpPr>
              <a:xfrm>
                <a:off x="4762623" y="3837847"/>
                <a:ext cx="42416" cy="36273"/>
                <a:chOff x="4762623" y="3837847"/>
                <a:chExt cx="42416" cy="36273"/>
              </a:xfrm>
            </p:grpSpPr>
            <p:sp>
              <p:nvSpPr>
                <p:cNvPr id="4388" name="Google Shape;4388;p5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59"/>
              <p:cNvGrpSpPr/>
              <p:nvPr/>
            </p:nvGrpSpPr>
            <p:grpSpPr>
              <a:xfrm>
                <a:off x="4746044" y="4104966"/>
                <a:ext cx="33497" cy="28699"/>
                <a:chOff x="4746044" y="4104966"/>
                <a:chExt cx="33497" cy="28699"/>
              </a:xfrm>
            </p:grpSpPr>
            <p:sp>
              <p:nvSpPr>
                <p:cNvPr id="4391" name="Google Shape;4391;p5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59"/>
              <p:cNvGrpSpPr/>
              <p:nvPr/>
            </p:nvGrpSpPr>
            <p:grpSpPr>
              <a:xfrm>
                <a:off x="4859646" y="4162554"/>
                <a:ext cx="33591" cy="28762"/>
                <a:chOff x="4859646" y="4162554"/>
                <a:chExt cx="33591" cy="28762"/>
              </a:xfrm>
            </p:grpSpPr>
            <p:sp>
              <p:nvSpPr>
                <p:cNvPr id="4394" name="Google Shape;4394;p5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9"/>
            <p:cNvGrpSpPr/>
            <p:nvPr/>
          </p:nvGrpSpPr>
          <p:grpSpPr>
            <a:xfrm>
              <a:off x="3597785" y="3274438"/>
              <a:ext cx="855610" cy="1122100"/>
              <a:chOff x="3597785" y="3274438"/>
              <a:chExt cx="855610" cy="1122100"/>
            </a:xfrm>
          </p:grpSpPr>
          <p:grpSp>
            <p:nvGrpSpPr>
              <p:cNvPr id="4397" name="Google Shape;4397;p59"/>
              <p:cNvGrpSpPr/>
              <p:nvPr/>
            </p:nvGrpSpPr>
            <p:grpSpPr>
              <a:xfrm>
                <a:off x="3617857" y="3284717"/>
                <a:ext cx="826785" cy="1099165"/>
                <a:chOff x="3617857" y="3284717"/>
                <a:chExt cx="826785" cy="1099165"/>
              </a:xfrm>
            </p:grpSpPr>
            <p:sp>
              <p:nvSpPr>
                <p:cNvPr id="4398" name="Google Shape;4398;p5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9"/>
              <p:cNvGrpSpPr/>
              <p:nvPr/>
            </p:nvGrpSpPr>
            <p:grpSpPr>
              <a:xfrm>
                <a:off x="4180904" y="4251758"/>
                <a:ext cx="37783" cy="32420"/>
                <a:chOff x="4180904" y="4251758"/>
                <a:chExt cx="37783" cy="32420"/>
              </a:xfrm>
            </p:grpSpPr>
            <p:sp>
              <p:nvSpPr>
                <p:cNvPr id="4455" name="Google Shape;4455;p5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9"/>
              <p:cNvGrpSpPr/>
              <p:nvPr/>
            </p:nvGrpSpPr>
            <p:grpSpPr>
              <a:xfrm>
                <a:off x="4201644" y="4081324"/>
                <a:ext cx="37783" cy="32364"/>
                <a:chOff x="4201644" y="4081324"/>
                <a:chExt cx="37783" cy="32364"/>
              </a:xfrm>
            </p:grpSpPr>
            <p:sp>
              <p:nvSpPr>
                <p:cNvPr id="4458" name="Google Shape;4458;p5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9"/>
              <p:cNvGrpSpPr/>
              <p:nvPr/>
            </p:nvGrpSpPr>
            <p:grpSpPr>
              <a:xfrm>
                <a:off x="4284416" y="3887428"/>
                <a:ext cx="37783" cy="32451"/>
                <a:chOff x="4284416" y="3887428"/>
                <a:chExt cx="37783" cy="32451"/>
              </a:xfrm>
            </p:grpSpPr>
            <p:sp>
              <p:nvSpPr>
                <p:cNvPr id="4461" name="Google Shape;4461;p5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59"/>
              <p:cNvGrpSpPr/>
              <p:nvPr/>
            </p:nvGrpSpPr>
            <p:grpSpPr>
              <a:xfrm>
                <a:off x="4223721" y="3860404"/>
                <a:ext cx="37870" cy="32364"/>
                <a:chOff x="4223721" y="3860404"/>
                <a:chExt cx="37870" cy="32364"/>
              </a:xfrm>
            </p:grpSpPr>
            <p:sp>
              <p:nvSpPr>
                <p:cNvPr id="4464" name="Google Shape;4464;p5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59"/>
              <p:cNvGrpSpPr/>
              <p:nvPr/>
            </p:nvGrpSpPr>
            <p:grpSpPr>
              <a:xfrm>
                <a:off x="4104889" y="3699242"/>
                <a:ext cx="37776" cy="32357"/>
                <a:chOff x="4104889" y="3699242"/>
                <a:chExt cx="37776" cy="32357"/>
              </a:xfrm>
            </p:grpSpPr>
            <p:sp>
              <p:nvSpPr>
                <p:cNvPr id="4467" name="Google Shape;4467;p5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59"/>
              <p:cNvGrpSpPr/>
              <p:nvPr/>
            </p:nvGrpSpPr>
            <p:grpSpPr>
              <a:xfrm>
                <a:off x="4143608" y="3475121"/>
                <a:ext cx="37878" cy="32420"/>
                <a:chOff x="4143608" y="3475121"/>
                <a:chExt cx="37878" cy="32420"/>
              </a:xfrm>
            </p:grpSpPr>
            <p:sp>
              <p:nvSpPr>
                <p:cNvPr id="4470" name="Google Shape;4470;p5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9"/>
              <p:cNvGrpSpPr/>
              <p:nvPr/>
            </p:nvGrpSpPr>
            <p:grpSpPr>
              <a:xfrm>
                <a:off x="4217248" y="3570893"/>
                <a:ext cx="37776" cy="32364"/>
                <a:chOff x="4217248" y="3570893"/>
                <a:chExt cx="37776" cy="32364"/>
              </a:xfrm>
            </p:grpSpPr>
            <p:sp>
              <p:nvSpPr>
                <p:cNvPr id="4473" name="Google Shape;4473;p5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59"/>
              <p:cNvGrpSpPr/>
              <p:nvPr/>
            </p:nvGrpSpPr>
            <p:grpSpPr>
              <a:xfrm>
                <a:off x="4255307" y="3431612"/>
                <a:ext cx="37776" cy="32451"/>
                <a:chOff x="4255307" y="3431612"/>
                <a:chExt cx="37776" cy="32451"/>
              </a:xfrm>
            </p:grpSpPr>
            <p:sp>
              <p:nvSpPr>
                <p:cNvPr id="4476" name="Google Shape;4476;p5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59"/>
              <p:cNvGrpSpPr/>
              <p:nvPr/>
            </p:nvGrpSpPr>
            <p:grpSpPr>
              <a:xfrm>
                <a:off x="3853052" y="3577398"/>
                <a:ext cx="37776" cy="32420"/>
                <a:chOff x="3853052" y="3577398"/>
                <a:chExt cx="37776" cy="32420"/>
              </a:xfrm>
            </p:grpSpPr>
            <p:sp>
              <p:nvSpPr>
                <p:cNvPr id="4479" name="Google Shape;4479;p5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59"/>
              <p:cNvGrpSpPr/>
              <p:nvPr/>
            </p:nvGrpSpPr>
            <p:grpSpPr>
              <a:xfrm>
                <a:off x="4039908" y="3412107"/>
                <a:ext cx="37776" cy="32357"/>
                <a:chOff x="4039908" y="3412107"/>
                <a:chExt cx="37776" cy="32357"/>
              </a:xfrm>
            </p:grpSpPr>
            <p:sp>
              <p:nvSpPr>
                <p:cNvPr id="4482" name="Google Shape;4482;p5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9"/>
              <p:cNvGrpSpPr/>
              <p:nvPr/>
            </p:nvGrpSpPr>
            <p:grpSpPr>
              <a:xfrm>
                <a:off x="4017360" y="3342061"/>
                <a:ext cx="37870" cy="32380"/>
                <a:chOff x="4017360" y="3342061"/>
                <a:chExt cx="37870" cy="32380"/>
              </a:xfrm>
            </p:grpSpPr>
            <p:sp>
              <p:nvSpPr>
                <p:cNvPr id="4485" name="Google Shape;4485;p5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7" name="Google Shape;4487;p5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59"/>
              <p:cNvGrpSpPr/>
              <p:nvPr/>
            </p:nvGrpSpPr>
            <p:grpSpPr>
              <a:xfrm>
                <a:off x="3750870" y="3418650"/>
                <a:ext cx="37776" cy="32380"/>
                <a:chOff x="3750870" y="3418650"/>
                <a:chExt cx="37776" cy="32380"/>
              </a:xfrm>
            </p:grpSpPr>
            <p:sp>
              <p:nvSpPr>
                <p:cNvPr id="4490" name="Google Shape;4490;p5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9"/>
              <p:cNvGrpSpPr/>
              <p:nvPr/>
            </p:nvGrpSpPr>
            <p:grpSpPr>
              <a:xfrm>
                <a:off x="3632509" y="3274438"/>
                <a:ext cx="37783" cy="32357"/>
                <a:chOff x="3632509" y="3274438"/>
                <a:chExt cx="37783" cy="32357"/>
              </a:xfrm>
            </p:grpSpPr>
            <p:sp>
              <p:nvSpPr>
                <p:cNvPr id="4493" name="Google Shape;4493;p5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9"/>
              <p:cNvGrpSpPr/>
              <p:nvPr/>
            </p:nvGrpSpPr>
            <p:grpSpPr>
              <a:xfrm>
                <a:off x="3906424" y="3297561"/>
                <a:ext cx="37776" cy="32451"/>
                <a:chOff x="3906424" y="3297561"/>
                <a:chExt cx="37776" cy="32451"/>
              </a:xfrm>
            </p:grpSpPr>
            <p:sp>
              <p:nvSpPr>
                <p:cNvPr id="4496" name="Google Shape;4496;p5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9"/>
              <p:cNvGrpSpPr/>
              <p:nvPr/>
            </p:nvGrpSpPr>
            <p:grpSpPr>
              <a:xfrm>
                <a:off x="3866084" y="3412107"/>
                <a:ext cx="37776" cy="32357"/>
                <a:chOff x="3866084" y="3412107"/>
                <a:chExt cx="37776" cy="32357"/>
              </a:xfrm>
            </p:grpSpPr>
            <p:sp>
              <p:nvSpPr>
                <p:cNvPr id="4499" name="Google Shape;4499;p5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9"/>
              <p:cNvGrpSpPr/>
              <p:nvPr/>
            </p:nvGrpSpPr>
            <p:grpSpPr>
              <a:xfrm>
                <a:off x="4023919" y="3766409"/>
                <a:ext cx="37783" cy="32357"/>
                <a:chOff x="4023919" y="3766409"/>
                <a:chExt cx="37783" cy="32357"/>
              </a:xfrm>
            </p:grpSpPr>
            <p:sp>
              <p:nvSpPr>
                <p:cNvPr id="4502" name="Google Shape;4502;p5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59"/>
              <p:cNvGrpSpPr/>
              <p:nvPr/>
            </p:nvGrpSpPr>
            <p:grpSpPr>
              <a:xfrm>
                <a:off x="3973882" y="3779449"/>
                <a:ext cx="37776" cy="32357"/>
                <a:chOff x="3973882" y="3779449"/>
                <a:chExt cx="37776" cy="32357"/>
              </a:xfrm>
            </p:grpSpPr>
            <p:sp>
              <p:nvSpPr>
                <p:cNvPr id="4505" name="Google Shape;4505;p5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59"/>
              <p:cNvGrpSpPr/>
              <p:nvPr/>
            </p:nvGrpSpPr>
            <p:grpSpPr>
              <a:xfrm>
                <a:off x="4073398" y="3838028"/>
                <a:ext cx="37776" cy="32380"/>
                <a:chOff x="4073398" y="3838028"/>
                <a:chExt cx="37776" cy="32380"/>
              </a:xfrm>
            </p:grpSpPr>
            <p:sp>
              <p:nvSpPr>
                <p:cNvPr id="4508" name="Google Shape;4508;p5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59"/>
              <p:cNvGrpSpPr/>
              <p:nvPr/>
            </p:nvGrpSpPr>
            <p:grpSpPr>
              <a:xfrm>
                <a:off x="4342672" y="4144496"/>
                <a:ext cx="37752" cy="32364"/>
                <a:chOff x="4342672" y="4144496"/>
                <a:chExt cx="37752" cy="32364"/>
              </a:xfrm>
            </p:grpSpPr>
            <p:sp>
              <p:nvSpPr>
                <p:cNvPr id="4511" name="Google Shape;4511;p5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9"/>
              <p:cNvGrpSpPr/>
              <p:nvPr/>
            </p:nvGrpSpPr>
            <p:grpSpPr>
              <a:xfrm>
                <a:off x="4406386" y="4056872"/>
                <a:ext cx="37783" cy="32364"/>
                <a:chOff x="4406386" y="4056872"/>
                <a:chExt cx="37783" cy="32364"/>
              </a:xfrm>
            </p:grpSpPr>
            <p:sp>
              <p:nvSpPr>
                <p:cNvPr id="4514" name="Google Shape;4514;p5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9"/>
              <p:cNvGrpSpPr/>
              <p:nvPr/>
            </p:nvGrpSpPr>
            <p:grpSpPr>
              <a:xfrm>
                <a:off x="4284416" y="4245254"/>
                <a:ext cx="37783" cy="32357"/>
                <a:chOff x="4284416" y="4245254"/>
                <a:chExt cx="37783" cy="32357"/>
              </a:xfrm>
            </p:grpSpPr>
            <p:sp>
              <p:nvSpPr>
                <p:cNvPr id="4517" name="Google Shape;4517;p5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59"/>
              <p:cNvGrpSpPr/>
              <p:nvPr/>
            </p:nvGrpSpPr>
            <p:grpSpPr>
              <a:xfrm>
                <a:off x="4219057" y="4331258"/>
                <a:ext cx="37776" cy="32364"/>
                <a:chOff x="4219057" y="4331258"/>
                <a:chExt cx="37776" cy="32364"/>
              </a:xfrm>
            </p:grpSpPr>
            <p:sp>
              <p:nvSpPr>
                <p:cNvPr id="4520" name="Google Shape;4520;p5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59"/>
              <p:cNvGrpSpPr/>
              <p:nvPr/>
            </p:nvGrpSpPr>
            <p:grpSpPr>
              <a:xfrm>
                <a:off x="4204122" y="4141688"/>
                <a:ext cx="33497" cy="28699"/>
                <a:chOff x="4204122" y="4141688"/>
                <a:chExt cx="33497" cy="28699"/>
              </a:xfrm>
            </p:grpSpPr>
            <p:sp>
              <p:nvSpPr>
                <p:cNvPr id="4523" name="Google Shape;4523;p5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9"/>
              <p:cNvGrpSpPr/>
              <p:nvPr/>
            </p:nvGrpSpPr>
            <p:grpSpPr>
              <a:xfrm>
                <a:off x="4301546" y="4003869"/>
                <a:ext cx="38916" cy="33324"/>
                <a:chOff x="4301546" y="4003869"/>
                <a:chExt cx="38916" cy="33324"/>
              </a:xfrm>
            </p:grpSpPr>
            <p:sp>
              <p:nvSpPr>
                <p:cNvPr id="4526" name="Google Shape;4526;p5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59"/>
              <p:cNvGrpSpPr/>
              <p:nvPr/>
            </p:nvGrpSpPr>
            <p:grpSpPr>
              <a:xfrm>
                <a:off x="4210681" y="3924669"/>
                <a:ext cx="36549" cy="31366"/>
                <a:chOff x="4210681" y="3924669"/>
                <a:chExt cx="36549" cy="31366"/>
              </a:xfrm>
            </p:grpSpPr>
            <p:sp>
              <p:nvSpPr>
                <p:cNvPr id="4529" name="Google Shape;4529;p5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59"/>
              <p:cNvGrpSpPr/>
              <p:nvPr/>
            </p:nvGrpSpPr>
            <p:grpSpPr>
              <a:xfrm>
                <a:off x="3987771" y="3628874"/>
                <a:ext cx="31499" cy="26993"/>
                <a:chOff x="3987771" y="3628874"/>
                <a:chExt cx="31499" cy="26993"/>
              </a:xfrm>
            </p:grpSpPr>
            <p:sp>
              <p:nvSpPr>
                <p:cNvPr id="4532" name="Google Shape;4532;p5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59"/>
              <p:cNvGrpSpPr/>
              <p:nvPr/>
            </p:nvGrpSpPr>
            <p:grpSpPr>
              <a:xfrm>
                <a:off x="4087382" y="3775674"/>
                <a:ext cx="31405" cy="26898"/>
                <a:chOff x="4087382" y="3775674"/>
                <a:chExt cx="31405" cy="26898"/>
              </a:xfrm>
            </p:grpSpPr>
            <p:sp>
              <p:nvSpPr>
                <p:cNvPr id="4535" name="Google Shape;4535;p5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9"/>
              <p:cNvGrpSpPr/>
              <p:nvPr/>
            </p:nvGrpSpPr>
            <p:grpSpPr>
              <a:xfrm>
                <a:off x="4118873" y="3856637"/>
                <a:ext cx="31405" cy="26906"/>
                <a:chOff x="4118873" y="3856637"/>
                <a:chExt cx="31405" cy="26906"/>
              </a:xfrm>
            </p:grpSpPr>
            <p:sp>
              <p:nvSpPr>
                <p:cNvPr id="4538" name="Google Shape;4538;p5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4168541" y="3639523"/>
                <a:ext cx="31499" cy="26906"/>
                <a:chOff x="4168541" y="3639523"/>
                <a:chExt cx="31499" cy="26906"/>
              </a:xfrm>
            </p:grpSpPr>
            <p:sp>
              <p:nvSpPr>
                <p:cNvPr id="4541" name="Google Shape;4541;p5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9"/>
              <p:cNvGrpSpPr/>
              <p:nvPr/>
            </p:nvGrpSpPr>
            <p:grpSpPr>
              <a:xfrm>
                <a:off x="3965789" y="3393545"/>
                <a:ext cx="31405" cy="26945"/>
                <a:chOff x="3965789" y="3393545"/>
                <a:chExt cx="31405" cy="26945"/>
              </a:xfrm>
            </p:grpSpPr>
            <p:sp>
              <p:nvSpPr>
                <p:cNvPr id="4544" name="Google Shape;4544;p5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9"/>
              <p:cNvGrpSpPr/>
              <p:nvPr/>
            </p:nvGrpSpPr>
            <p:grpSpPr>
              <a:xfrm>
                <a:off x="3925166" y="3491008"/>
                <a:ext cx="31405" cy="27001"/>
                <a:chOff x="3925166" y="3491008"/>
                <a:chExt cx="31405" cy="27001"/>
              </a:xfrm>
            </p:grpSpPr>
            <p:sp>
              <p:nvSpPr>
                <p:cNvPr id="4547" name="Google Shape;4547;p5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9"/>
              <p:cNvGrpSpPr/>
              <p:nvPr/>
            </p:nvGrpSpPr>
            <p:grpSpPr>
              <a:xfrm>
                <a:off x="3682845" y="3340976"/>
                <a:ext cx="31397" cy="26898"/>
                <a:chOff x="3682845" y="3340976"/>
                <a:chExt cx="31397" cy="26898"/>
              </a:xfrm>
            </p:grpSpPr>
            <p:sp>
              <p:nvSpPr>
                <p:cNvPr id="4550" name="Google Shape;4550;p5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9"/>
              <p:cNvGrpSpPr/>
              <p:nvPr/>
            </p:nvGrpSpPr>
            <p:grpSpPr>
              <a:xfrm>
                <a:off x="3795393" y="3353725"/>
                <a:ext cx="31499" cy="26993"/>
                <a:chOff x="3795393" y="3353725"/>
                <a:chExt cx="31499" cy="26993"/>
              </a:xfrm>
            </p:grpSpPr>
            <p:sp>
              <p:nvSpPr>
                <p:cNvPr id="4553" name="Google Shape;4553;p5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59"/>
              <p:cNvGrpSpPr/>
              <p:nvPr/>
            </p:nvGrpSpPr>
            <p:grpSpPr>
              <a:xfrm>
                <a:off x="4176909" y="4363221"/>
                <a:ext cx="38924" cy="33316"/>
                <a:chOff x="4176909" y="4363221"/>
                <a:chExt cx="38924" cy="33316"/>
              </a:xfrm>
            </p:grpSpPr>
            <p:sp>
              <p:nvSpPr>
                <p:cNvPr id="4556" name="Google Shape;4556;p5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59"/>
              <p:cNvGrpSpPr/>
              <p:nvPr/>
            </p:nvGrpSpPr>
            <p:grpSpPr>
              <a:xfrm>
                <a:off x="4226191" y="4007660"/>
                <a:ext cx="33560" cy="28770"/>
                <a:chOff x="4226191" y="4007660"/>
                <a:chExt cx="33560" cy="28770"/>
              </a:xfrm>
            </p:grpSpPr>
            <p:sp>
              <p:nvSpPr>
                <p:cNvPr id="4559" name="Google Shape;4559;p5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9"/>
              <p:cNvGrpSpPr/>
              <p:nvPr/>
            </p:nvGrpSpPr>
            <p:grpSpPr>
              <a:xfrm>
                <a:off x="3597785" y="3377045"/>
                <a:ext cx="33591" cy="28699"/>
                <a:chOff x="3597785" y="3377045"/>
                <a:chExt cx="33591" cy="28699"/>
              </a:xfrm>
            </p:grpSpPr>
            <p:sp>
              <p:nvSpPr>
                <p:cNvPr id="4562" name="Google Shape;4562;p5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59"/>
              <p:cNvGrpSpPr/>
              <p:nvPr/>
            </p:nvGrpSpPr>
            <p:grpSpPr>
              <a:xfrm>
                <a:off x="3887870" y="3669796"/>
                <a:ext cx="33591" cy="28692"/>
                <a:chOff x="3887870" y="3669796"/>
                <a:chExt cx="33591" cy="28692"/>
              </a:xfrm>
            </p:grpSpPr>
            <p:sp>
              <p:nvSpPr>
                <p:cNvPr id="4565" name="Google Shape;4565;p5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9"/>
              <p:cNvGrpSpPr/>
              <p:nvPr/>
            </p:nvGrpSpPr>
            <p:grpSpPr>
              <a:xfrm>
                <a:off x="3818320" y="3481625"/>
                <a:ext cx="33497" cy="28770"/>
                <a:chOff x="3818320" y="3481625"/>
                <a:chExt cx="33497" cy="28770"/>
              </a:xfrm>
            </p:grpSpPr>
            <p:sp>
              <p:nvSpPr>
                <p:cNvPr id="4568" name="Google Shape;4568;p5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9"/>
              <p:cNvGrpSpPr/>
              <p:nvPr/>
            </p:nvGrpSpPr>
            <p:grpSpPr>
              <a:xfrm>
                <a:off x="4278139" y="4120948"/>
                <a:ext cx="37492" cy="32129"/>
                <a:chOff x="4278139" y="4120948"/>
                <a:chExt cx="37492" cy="32129"/>
              </a:xfrm>
            </p:grpSpPr>
            <p:sp>
              <p:nvSpPr>
                <p:cNvPr id="4571" name="Google Shape;4571;p5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4419898" y="3977388"/>
                <a:ext cx="33497" cy="28692"/>
                <a:chOff x="4419898" y="3977388"/>
                <a:chExt cx="33497" cy="28692"/>
              </a:xfrm>
            </p:grpSpPr>
            <p:sp>
              <p:nvSpPr>
                <p:cNvPr id="4574" name="Google Shape;4574;p5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9"/>
              <p:cNvGrpSpPr/>
              <p:nvPr/>
            </p:nvGrpSpPr>
            <p:grpSpPr>
              <a:xfrm>
                <a:off x="4158930" y="4034684"/>
                <a:ext cx="33497" cy="28762"/>
                <a:chOff x="4158930" y="4034684"/>
                <a:chExt cx="33497" cy="28762"/>
              </a:xfrm>
            </p:grpSpPr>
            <p:sp>
              <p:nvSpPr>
                <p:cNvPr id="4577" name="Google Shape;4577;p5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9"/>
              <p:cNvGrpSpPr/>
              <p:nvPr/>
            </p:nvGrpSpPr>
            <p:grpSpPr>
              <a:xfrm>
                <a:off x="4134949" y="3957049"/>
                <a:ext cx="33497" cy="28770"/>
                <a:chOff x="4134949" y="3957049"/>
                <a:chExt cx="33497" cy="28770"/>
              </a:xfrm>
            </p:grpSpPr>
            <p:sp>
              <p:nvSpPr>
                <p:cNvPr id="4580" name="Google Shape;4580;p5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9"/>
              <p:cNvGrpSpPr/>
              <p:nvPr/>
            </p:nvGrpSpPr>
            <p:grpSpPr>
              <a:xfrm>
                <a:off x="4193653" y="4184403"/>
                <a:ext cx="43580" cy="37264"/>
                <a:chOff x="4193653" y="4184403"/>
                <a:chExt cx="43580" cy="37264"/>
              </a:xfrm>
            </p:grpSpPr>
            <p:sp>
              <p:nvSpPr>
                <p:cNvPr id="4583" name="Google Shape;4583;p5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59"/>
              <p:cNvGrpSpPr/>
              <p:nvPr/>
            </p:nvGrpSpPr>
            <p:grpSpPr>
              <a:xfrm>
                <a:off x="4343600" y="3943844"/>
                <a:ext cx="43580" cy="37312"/>
                <a:chOff x="4343600" y="3943844"/>
                <a:chExt cx="43580" cy="37312"/>
              </a:xfrm>
            </p:grpSpPr>
            <p:sp>
              <p:nvSpPr>
                <p:cNvPr id="4586" name="Google Shape;4586;p5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59"/>
              <p:cNvGrpSpPr/>
              <p:nvPr/>
            </p:nvGrpSpPr>
            <p:grpSpPr>
              <a:xfrm>
                <a:off x="4172339" y="3381693"/>
                <a:ext cx="31499" cy="27001"/>
                <a:chOff x="4172339" y="3381693"/>
                <a:chExt cx="31499" cy="27001"/>
              </a:xfrm>
            </p:grpSpPr>
            <p:sp>
              <p:nvSpPr>
                <p:cNvPr id="4589" name="Google Shape;4589;p5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94"/>
        <p:cNvGrpSpPr/>
        <p:nvPr/>
      </p:nvGrpSpPr>
      <p:grpSpPr>
        <a:xfrm>
          <a:off x="0" y="0"/>
          <a:ext cx="0" cy="0"/>
          <a:chOff x="0" y="0"/>
          <a:chExt cx="0" cy="0"/>
        </a:xfrm>
      </p:grpSpPr>
      <p:grpSp>
        <p:nvGrpSpPr>
          <p:cNvPr id="4595" name="Google Shape;4595;p60"/>
          <p:cNvGrpSpPr/>
          <p:nvPr/>
        </p:nvGrpSpPr>
        <p:grpSpPr>
          <a:xfrm>
            <a:off x="729274" y="1175734"/>
            <a:ext cx="2507799" cy="206239"/>
            <a:chOff x="106648" y="895722"/>
            <a:chExt cx="4481413" cy="374300"/>
          </a:xfrm>
        </p:grpSpPr>
        <p:grpSp>
          <p:nvGrpSpPr>
            <p:cNvPr id="4596" name="Google Shape;4596;p60"/>
            <p:cNvGrpSpPr/>
            <p:nvPr/>
          </p:nvGrpSpPr>
          <p:grpSpPr>
            <a:xfrm>
              <a:off x="2233276" y="895722"/>
              <a:ext cx="1082667" cy="223591"/>
              <a:chOff x="4808316" y="2800065"/>
              <a:chExt cx="1999386" cy="412910"/>
            </a:xfrm>
          </p:grpSpPr>
          <p:sp>
            <p:nvSpPr>
              <p:cNvPr id="4597" name="Google Shape;4597;p6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60"/>
              <p:cNvGrpSpPr/>
              <p:nvPr/>
            </p:nvGrpSpPr>
            <p:grpSpPr>
              <a:xfrm>
                <a:off x="4808316" y="2800065"/>
                <a:ext cx="92400" cy="411825"/>
                <a:chOff x="845575" y="2563700"/>
                <a:chExt cx="92400" cy="411825"/>
              </a:xfrm>
            </p:grpSpPr>
            <p:cxnSp>
              <p:nvCxnSpPr>
                <p:cNvPr id="4599" name="Google Shape;4599;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0" name="Google Shape;4600;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1" name="Google Shape;4601;p60"/>
            <p:cNvGrpSpPr/>
            <p:nvPr/>
          </p:nvGrpSpPr>
          <p:grpSpPr>
            <a:xfrm>
              <a:off x="106648" y="895722"/>
              <a:ext cx="1088401" cy="223591"/>
              <a:chOff x="881025" y="2800065"/>
              <a:chExt cx="2009975" cy="412910"/>
            </a:xfrm>
          </p:grpSpPr>
          <p:sp>
            <p:nvSpPr>
              <p:cNvPr id="4602" name="Google Shape;4602;p6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60"/>
              <p:cNvGrpSpPr/>
              <p:nvPr/>
            </p:nvGrpSpPr>
            <p:grpSpPr>
              <a:xfrm>
                <a:off x="881025" y="2800065"/>
                <a:ext cx="92400" cy="411825"/>
                <a:chOff x="845575" y="2563700"/>
                <a:chExt cx="92400" cy="411825"/>
              </a:xfrm>
            </p:grpSpPr>
            <p:cxnSp>
              <p:nvCxnSpPr>
                <p:cNvPr id="4604" name="Google Shape;4604;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5" name="Google Shape;4605;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6" name="Google Shape;4606;p60"/>
            <p:cNvGrpSpPr/>
            <p:nvPr/>
          </p:nvGrpSpPr>
          <p:grpSpPr>
            <a:xfrm>
              <a:off x="1172346" y="1047018"/>
              <a:ext cx="1083151" cy="223003"/>
              <a:chOff x="2849073" y="3079467"/>
              <a:chExt cx="2000279" cy="411825"/>
            </a:xfrm>
          </p:grpSpPr>
          <p:sp>
            <p:nvSpPr>
              <p:cNvPr id="4607" name="Google Shape;4607;p6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8" name="Google Shape;4608;p60"/>
              <p:cNvGrpSpPr/>
              <p:nvPr/>
            </p:nvGrpSpPr>
            <p:grpSpPr>
              <a:xfrm rot="10800000">
                <a:off x="2849073" y="3079467"/>
                <a:ext cx="92400" cy="411825"/>
                <a:chOff x="2070100" y="2563700"/>
                <a:chExt cx="92400" cy="411825"/>
              </a:xfrm>
            </p:grpSpPr>
            <p:cxnSp>
              <p:nvCxnSpPr>
                <p:cNvPr id="4609" name="Google Shape;4609;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0" name="Google Shape;4610;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60"/>
            <p:cNvGrpSpPr/>
            <p:nvPr/>
          </p:nvGrpSpPr>
          <p:grpSpPr>
            <a:xfrm>
              <a:off x="3290132" y="1047018"/>
              <a:ext cx="1297929" cy="223003"/>
              <a:chOff x="6760035" y="3079467"/>
              <a:chExt cx="2396914" cy="411825"/>
            </a:xfrm>
          </p:grpSpPr>
          <p:sp>
            <p:nvSpPr>
              <p:cNvPr id="4612" name="Google Shape;4612;p6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60"/>
              <p:cNvGrpSpPr/>
              <p:nvPr/>
            </p:nvGrpSpPr>
            <p:grpSpPr>
              <a:xfrm rot="10800000">
                <a:off x="6760035" y="3079467"/>
                <a:ext cx="92400" cy="411825"/>
                <a:chOff x="2070100" y="2563700"/>
                <a:chExt cx="92400" cy="411825"/>
              </a:xfrm>
            </p:grpSpPr>
            <p:cxnSp>
              <p:nvCxnSpPr>
                <p:cNvPr id="4614" name="Google Shape;4614;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5" name="Google Shape;4615;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6" name="Google Shape;4616;p60"/>
          <p:cNvGrpSpPr/>
          <p:nvPr/>
        </p:nvGrpSpPr>
        <p:grpSpPr>
          <a:xfrm>
            <a:off x="2147036" y="3575105"/>
            <a:ext cx="1086701" cy="799429"/>
            <a:chOff x="2183288" y="3555572"/>
            <a:chExt cx="1136241" cy="835873"/>
          </a:xfrm>
        </p:grpSpPr>
        <p:sp>
          <p:nvSpPr>
            <p:cNvPr id="4617" name="Google Shape;4617;p6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8" name="Google Shape;4618;p60"/>
            <p:cNvGrpSpPr/>
            <p:nvPr/>
          </p:nvGrpSpPr>
          <p:grpSpPr>
            <a:xfrm>
              <a:off x="2205895" y="3637269"/>
              <a:ext cx="1089848" cy="724993"/>
              <a:chOff x="2205895" y="3637269"/>
              <a:chExt cx="1089848" cy="724993"/>
            </a:xfrm>
          </p:grpSpPr>
          <p:sp>
            <p:nvSpPr>
              <p:cNvPr id="4619" name="Google Shape;4619;p6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5" name="Google Shape;4625;p6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6" name="Google Shape;4626;p6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27" name="Google Shape;4627;p60"/>
            <p:cNvGrpSpPr/>
            <p:nvPr/>
          </p:nvGrpSpPr>
          <p:grpSpPr>
            <a:xfrm>
              <a:off x="3173850" y="3779426"/>
              <a:ext cx="145679" cy="70048"/>
              <a:chOff x="3173850" y="3779426"/>
              <a:chExt cx="145679" cy="70048"/>
            </a:xfrm>
          </p:grpSpPr>
          <p:cxnSp>
            <p:nvCxnSpPr>
              <p:cNvPr id="4628" name="Google Shape;4628;p6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29" name="Google Shape;4629;p6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0"/>
            <p:cNvGrpSpPr/>
            <p:nvPr/>
          </p:nvGrpSpPr>
          <p:grpSpPr>
            <a:xfrm>
              <a:off x="2183288" y="4139483"/>
              <a:ext cx="145133" cy="70048"/>
              <a:chOff x="2183288" y="4139483"/>
              <a:chExt cx="145133" cy="70048"/>
            </a:xfrm>
          </p:grpSpPr>
          <p:cxnSp>
            <p:nvCxnSpPr>
              <p:cNvPr id="4631" name="Google Shape;4631;p6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32" name="Google Shape;4632;p6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3" name="Google Shape;4633;p6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4" name="Google Shape;4634;p6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35" name="Google Shape;4635;p60"/>
            <p:cNvGrpSpPr/>
            <p:nvPr/>
          </p:nvGrpSpPr>
          <p:grpSpPr>
            <a:xfrm>
              <a:off x="2943836" y="4268886"/>
              <a:ext cx="60717" cy="122559"/>
              <a:chOff x="2943836" y="4268886"/>
              <a:chExt cx="60717" cy="122559"/>
            </a:xfrm>
          </p:grpSpPr>
          <p:sp>
            <p:nvSpPr>
              <p:cNvPr id="4636" name="Google Shape;4636;p6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7" name="Google Shape;4637;p6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38" name="Google Shape;4638;p60"/>
          <p:cNvGrpSpPr/>
          <p:nvPr/>
        </p:nvGrpSpPr>
        <p:grpSpPr>
          <a:xfrm>
            <a:off x="3409981" y="1496104"/>
            <a:ext cx="1675870" cy="758251"/>
            <a:chOff x="3530532" y="1496185"/>
            <a:chExt cx="1562000" cy="706730"/>
          </a:xfrm>
        </p:grpSpPr>
        <p:cxnSp>
          <p:nvCxnSpPr>
            <p:cNvPr id="4639" name="Google Shape;4639;p6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40" name="Google Shape;4640;p60"/>
            <p:cNvGrpSpPr/>
            <p:nvPr/>
          </p:nvGrpSpPr>
          <p:grpSpPr>
            <a:xfrm>
              <a:off x="3530532" y="1496185"/>
              <a:ext cx="323430" cy="463587"/>
              <a:chOff x="3530532" y="1496185"/>
              <a:chExt cx="323430" cy="463587"/>
            </a:xfrm>
          </p:grpSpPr>
          <p:grpSp>
            <p:nvGrpSpPr>
              <p:cNvPr id="4641" name="Google Shape;4641;p60"/>
              <p:cNvGrpSpPr/>
              <p:nvPr/>
            </p:nvGrpSpPr>
            <p:grpSpPr>
              <a:xfrm>
                <a:off x="3567462" y="1496185"/>
                <a:ext cx="286500" cy="361376"/>
                <a:chOff x="3567462" y="1496185"/>
                <a:chExt cx="286500" cy="361376"/>
              </a:xfrm>
            </p:grpSpPr>
            <p:cxnSp>
              <p:nvCxnSpPr>
                <p:cNvPr id="4642" name="Google Shape;4642;p6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3" name="Google Shape;4643;p6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4" name="Google Shape;4644;p6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60"/>
            <p:cNvGrpSpPr/>
            <p:nvPr/>
          </p:nvGrpSpPr>
          <p:grpSpPr>
            <a:xfrm>
              <a:off x="3891569" y="1779209"/>
              <a:ext cx="323945" cy="423706"/>
              <a:chOff x="3891569" y="1779209"/>
              <a:chExt cx="323945" cy="423706"/>
            </a:xfrm>
          </p:grpSpPr>
          <p:grpSp>
            <p:nvGrpSpPr>
              <p:cNvPr id="4646" name="Google Shape;4646;p60"/>
              <p:cNvGrpSpPr/>
              <p:nvPr/>
            </p:nvGrpSpPr>
            <p:grpSpPr>
              <a:xfrm>
                <a:off x="3929014" y="1881638"/>
                <a:ext cx="286500" cy="321278"/>
                <a:chOff x="3929014" y="1881638"/>
                <a:chExt cx="286500" cy="321278"/>
              </a:xfrm>
            </p:grpSpPr>
            <p:cxnSp>
              <p:nvCxnSpPr>
                <p:cNvPr id="4647" name="Google Shape;4647;p6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48" name="Google Shape;4648;p6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9" name="Google Shape;4649;p6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0"/>
            <p:cNvGrpSpPr/>
            <p:nvPr/>
          </p:nvGrpSpPr>
          <p:grpSpPr>
            <a:xfrm>
              <a:off x="4252606" y="1496185"/>
              <a:ext cx="324721" cy="463587"/>
              <a:chOff x="4252606" y="1496185"/>
              <a:chExt cx="324721" cy="463587"/>
            </a:xfrm>
          </p:grpSpPr>
          <p:grpSp>
            <p:nvGrpSpPr>
              <p:cNvPr id="4651" name="Google Shape;4651;p60"/>
              <p:cNvGrpSpPr/>
              <p:nvPr/>
            </p:nvGrpSpPr>
            <p:grpSpPr>
              <a:xfrm>
                <a:off x="4290828" y="1496185"/>
                <a:ext cx="286500" cy="361376"/>
                <a:chOff x="4290828" y="1496185"/>
                <a:chExt cx="286500" cy="361376"/>
              </a:xfrm>
            </p:grpSpPr>
            <p:cxnSp>
              <p:nvCxnSpPr>
                <p:cNvPr id="4652" name="Google Shape;4652;p6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53" name="Google Shape;4653;p6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4" name="Google Shape;4654;p6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0"/>
            <p:cNvGrpSpPr/>
            <p:nvPr/>
          </p:nvGrpSpPr>
          <p:grpSpPr>
            <a:xfrm>
              <a:off x="4613643" y="1763716"/>
              <a:ext cx="325308" cy="439200"/>
              <a:chOff x="4613643" y="1763716"/>
              <a:chExt cx="325308" cy="439200"/>
            </a:xfrm>
          </p:grpSpPr>
          <p:grpSp>
            <p:nvGrpSpPr>
              <p:cNvPr id="4656" name="Google Shape;4656;p60"/>
              <p:cNvGrpSpPr/>
              <p:nvPr/>
            </p:nvGrpSpPr>
            <p:grpSpPr>
              <a:xfrm>
                <a:off x="4652451" y="1879538"/>
                <a:ext cx="286500" cy="323378"/>
                <a:chOff x="4652451" y="1879538"/>
                <a:chExt cx="286500" cy="323378"/>
              </a:xfrm>
            </p:grpSpPr>
            <p:cxnSp>
              <p:nvCxnSpPr>
                <p:cNvPr id="4657" name="Google Shape;4657;p6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58" name="Google Shape;4658;p6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6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0" name="Google Shape;4660;p60"/>
          <p:cNvGrpSpPr/>
          <p:nvPr/>
        </p:nvGrpSpPr>
        <p:grpSpPr>
          <a:xfrm>
            <a:off x="3421841" y="2349730"/>
            <a:ext cx="1652173" cy="391517"/>
            <a:chOff x="3512551" y="2358270"/>
            <a:chExt cx="1597383" cy="378533"/>
          </a:xfrm>
        </p:grpSpPr>
        <p:cxnSp>
          <p:nvCxnSpPr>
            <p:cNvPr id="4661" name="Google Shape;4661;p60"/>
            <p:cNvCxnSpPr>
              <a:stCxn id="4662" idx="6"/>
              <a:endCxn id="466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64" name="Google Shape;4664;p60"/>
            <p:cNvGrpSpPr/>
            <p:nvPr/>
          </p:nvGrpSpPr>
          <p:grpSpPr>
            <a:xfrm>
              <a:off x="3512551" y="2358270"/>
              <a:ext cx="225647" cy="307714"/>
              <a:chOff x="2182679" y="2004714"/>
              <a:chExt cx="792300" cy="1080458"/>
            </a:xfrm>
          </p:grpSpPr>
          <p:cxnSp>
            <p:nvCxnSpPr>
              <p:cNvPr id="4665" name="Google Shape;4665;p60"/>
              <p:cNvCxnSpPr>
                <a:stCxn id="466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2" name="Google Shape;4662;p6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0"/>
            <p:cNvGrpSpPr/>
            <p:nvPr/>
          </p:nvGrpSpPr>
          <p:grpSpPr>
            <a:xfrm>
              <a:off x="3969644" y="2440153"/>
              <a:ext cx="225853" cy="296651"/>
              <a:chOff x="3775710" y="1729289"/>
              <a:chExt cx="136500" cy="179289"/>
            </a:xfrm>
          </p:grpSpPr>
          <p:cxnSp>
            <p:nvCxnSpPr>
              <p:cNvPr id="4668" name="Google Shape;4668;p6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69" name="Google Shape;4669;p6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60"/>
            <p:cNvGrpSpPr/>
            <p:nvPr/>
          </p:nvGrpSpPr>
          <p:grpSpPr>
            <a:xfrm>
              <a:off x="4427051" y="2358270"/>
              <a:ext cx="225647" cy="307714"/>
              <a:chOff x="5393704" y="2004714"/>
              <a:chExt cx="792300" cy="1080458"/>
            </a:xfrm>
          </p:grpSpPr>
          <p:cxnSp>
            <p:nvCxnSpPr>
              <p:cNvPr id="4672" name="Google Shape;4672;p60"/>
              <p:cNvCxnSpPr>
                <a:stCxn id="467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74" name="Google Shape;4674;p6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0"/>
            <p:cNvGrpSpPr/>
            <p:nvPr/>
          </p:nvGrpSpPr>
          <p:grpSpPr>
            <a:xfrm>
              <a:off x="4884287" y="2440252"/>
              <a:ext cx="225647" cy="296532"/>
              <a:chOff x="6999166" y="2292572"/>
              <a:chExt cx="792300" cy="1041192"/>
            </a:xfrm>
          </p:grpSpPr>
          <p:cxnSp>
            <p:nvCxnSpPr>
              <p:cNvPr id="4676" name="Google Shape;4676;p6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63" name="Google Shape;4663;p6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8" name="Google Shape;4678;p60"/>
          <p:cNvGrpSpPr/>
          <p:nvPr/>
        </p:nvGrpSpPr>
        <p:grpSpPr>
          <a:xfrm>
            <a:off x="6842649" y="1185930"/>
            <a:ext cx="1581844" cy="732818"/>
            <a:chOff x="634175" y="2986275"/>
            <a:chExt cx="3147949" cy="1458344"/>
          </a:xfrm>
        </p:grpSpPr>
        <p:cxnSp>
          <p:nvCxnSpPr>
            <p:cNvPr id="4679" name="Google Shape;4679;p60"/>
            <p:cNvCxnSpPr>
              <a:stCxn id="4680" idx="4"/>
              <a:endCxn id="468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82" name="Google Shape;4682;p60"/>
            <p:cNvCxnSpPr>
              <a:stCxn id="4681" idx="0"/>
              <a:endCxn id="468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4" name="Google Shape;4684;p60"/>
            <p:cNvCxnSpPr>
              <a:stCxn id="4683" idx="4"/>
              <a:endCxn id="468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6" name="Google Shape;4686;p60"/>
            <p:cNvCxnSpPr>
              <a:stCxn id="4685" idx="0"/>
              <a:endCxn id="468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87" name="Google Shape;4687;p6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3" name="Google Shape;4683;p6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0" name="Google Shape;4680;p6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5" name="Google Shape;4685;p6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1" name="Google Shape;4681;p6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88" name="Google Shape;4688;p60"/>
          <p:cNvGrpSpPr/>
          <p:nvPr/>
        </p:nvGrpSpPr>
        <p:grpSpPr>
          <a:xfrm>
            <a:off x="3410364" y="2880240"/>
            <a:ext cx="1675128" cy="313674"/>
            <a:chOff x="998425" y="1182125"/>
            <a:chExt cx="1065400" cy="199500"/>
          </a:xfrm>
        </p:grpSpPr>
        <p:sp>
          <p:nvSpPr>
            <p:cNvPr id="4689" name="Google Shape;4689;p6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0"/>
          <p:cNvGrpSpPr/>
          <p:nvPr/>
        </p:nvGrpSpPr>
        <p:grpSpPr>
          <a:xfrm>
            <a:off x="3410363" y="3836206"/>
            <a:ext cx="1675129" cy="525345"/>
            <a:chOff x="5194708" y="3484366"/>
            <a:chExt cx="3148148" cy="987304"/>
          </a:xfrm>
        </p:grpSpPr>
        <p:grpSp>
          <p:nvGrpSpPr>
            <p:cNvPr id="4695" name="Google Shape;4695;p60"/>
            <p:cNvGrpSpPr/>
            <p:nvPr/>
          </p:nvGrpSpPr>
          <p:grpSpPr>
            <a:xfrm>
              <a:off x="7531521" y="3484366"/>
              <a:ext cx="811335" cy="987304"/>
              <a:chOff x="3379425" y="1617275"/>
              <a:chExt cx="1090650" cy="1327200"/>
            </a:xfrm>
          </p:grpSpPr>
          <p:sp>
            <p:nvSpPr>
              <p:cNvPr id="4696" name="Google Shape;4696;p6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60"/>
            <p:cNvGrpSpPr/>
            <p:nvPr/>
          </p:nvGrpSpPr>
          <p:grpSpPr>
            <a:xfrm>
              <a:off x="6752546" y="3484366"/>
              <a:ext cx="811428" cy="987304"/>
              <a:chOff x="2332275" y="1617275"/>
              <a:chExt cx="1090775" cy="1327200"/>
            </a:xfrm>
          </p:grpSpPr>
          <p:sp>
            <p:nvSpPr>
              <p:cNvPr id="4700" name="Google Shape;4700;p6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60"/>
            <p:cNvGrpSpPr/>
            <p:nvPr/>
          </p:nvGrpSpPr>
          <p:grpSpPr>
            <a:xfrm>
              <a:off x="5973664" y="3484366"/>
              <a:ext cx="811335" cy="987304"/>
              <a:chOff x="1285250" y="1617275"/>
              <a:chExt cx="1090650" cy="1327200"/>
            </a:xfrm>
          </p:grpSpPr>
          <p:sp>
            <p:nvSpPr>
              <p:cNvPr id="4704" name="Google Shape;4704;p6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0"/>
            <p:cNvGrpSpPr/>
            <p:nvPr/>
          </p:nvGrpSpPr>
          <p:grpSpPr>
            <a:xfrm>
              <a:off x="5194708" y="3484366"/>
              <a:ext cx="811409" cy="987304"/>
              <a:chOff x="238125" y="1617275"/>
              <a:chExt cx="1090750" cy="1327200"/>
            </a:xfrm>
          </p:grpSpPr>
          <p:sp>
            <p:nvSpPr>
              <p:cNvPr id="4708" name="Google Shape;4708;p6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60"/>
          <p:cNvGrpSpPr/>
          <p:nvPr/>
        </p:nvGrpSpPr>
        <p:grpSpPr>
          <a:xfrm>
            <a:off x="6844048" y="2482095"/>
            <a:ext cx="1579046" cy="522230"/>
            <a:chOff x="6853641" y="2534077"/>
            <a:chExt cx="1515545" cy="501229"/>
          </a:xfrm>
        </p:grpSpPr>
        <p:grpSp>
          <p:nvGrpSpPr>
            <p:cNvPr id="4712" name="Google Shape;4712;p60"/>
            <p:cNvGrpSpPr/>
            <p:nvPr/>
          </p:nvGrpSpPr>
          <p:grpSpPr>
            <a:xfrm>
              <a:off x="6853641" y="2618923"/>
              <a:ext cx="1515545" cy="324556"/>
              <a:chOff x="6853641" y="2618923"/>
              <a:chExt cx="1515545" cy="324556"/>
            </a:xfrm>
          </p:grpSpPr>
          <p:sp>
            <p:nvSpPr>
              <p:cNvPr id="4713" name="Google Shape;4713;p6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8" name="Google Shape;4718;p6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3" name="Google Shape;4723;p60"/>
          <p:cNvGrpSpPr/>
          <p:nvPr/>
        </p:nvGrpSpPr>
        <p:grpSpPr>
          <a:xfrm>
            <a:off x="3438940" y="3357136"/>
            <a:ext cx="1617976" cy="346616"/>
            <a:chOff x="1808063" y="4294338"/>
            <a:chExt cx="3370782" cy="721817"/>
          </a:xfrm>
        </p:grpSpPr>
        <p:sp>
          <p:nvSpPr>
            <p:cNvPr id="4724" name="Google Shape;4724;p6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60"/>
          <p:cNvGrpSpPr/>
          <p:nvPr/>
        </p:nvGrpSpPr>
        <p:grpSpPr>
          <a:xfrm>
            <a:off x="5264936" y="4023886"/>
            <a:ext cx="1417067" cy="350605"/>
            <a:chOff x="4234950" y="2101012"/>
            <a:chExt cx="4219974" cy="1044090"/>
          </a:xfrm>
        </p:grpSpPr>
        <p:sp>
          <p:nvSpPr>
            <p:cNvPr id="4735" name="Google Shape;4735;p6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0"/>
          <p:cNvGrpSpPr/>
          <p:nvPr/>
        </p:nvGrpSpPr>
        <p:grpSpPr>
          <a:xfrm>
            <a:off x="6840408" y="2014643"/>
            <a:ext cx="1586327" cy="371557"/>
            <a:chOff x="1247650" y="2075423"/>
            <a:chExt cx="6648477" cy="1557238"/>
          </a:xfrm>
        </p:grpSpPr>
        <p:sp>
          <p:nvSpPr>
            <p:cNvPr id="4752" name="Google Shape;4752;p6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60"/>
          <p:cNvGrpSpPr/>
          <p:nvPr/>
        </p:nvGrpSpPr>
        <p:grpSpPr>
          <a:xfrm>
            <a:off x="5271678" y="1167833"/>
            <a:ext cx="1415601" cy="1648533"/>
            <a:chOff x="1839112" y="2209163"/>
            <a:chExt cx="1918159" cy="2233784"/>
          </a:xfrm>
        </p:grpSpPr>
        <p:sp>
          <p:nvSpPr>
            <p:cNvPr id="4759" name="Google Shape;4759;p6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2" name="Google Shape;4762;p60"/>
            <p:cNvCxnSpPr>
              <a:stCxn id="4759" idx="6"/>
              <a:endCxn id="476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3" name="Google Shape;4763;p60"/>
            <p:cNvCxnSpPr>
              <a:stCxn id="4760" idx="4"/>
              <a:endCxn id="476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65" name="Google Shape;4765;p60"/>
            <p:cNvCxnSpPr>
              <a:stCxn id="4764" idx="6"/>
              <a:endCxn id="476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6" name="Google Shape;4766;p60"/>
            <p:cNvCxnSpPr>
              <a:stCxn id="4761" idx="4"/>
              <a:endCxn id="476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64" name="Google Shape;4764;p6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9" name="Google Shape;4769;p60"/>
            <p:cNvCxnSpPr>
              <a:endCxn id="476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70" name="Google Shape;4770;p60"/>
          <p:cNvGrpSpPr/>
          <p:nvPr/>
        </p:nvGrpSpPr>
        <p:grpSpPr>
          <a:xfrm>
            <a:off x="3428944" y="1185917"/>
            <a:ext cx="1637968" cy="154942"/>
            <a:chOff x="238125" y="2506075"/>
            <a:chExt cx="7115411" cy="673075"/>
          </a:xfrm>
        </p:grpSpPr>
        <p:sp>
          <p:nvSpPr>
            <p:cNvPr id="4771" name="Google Shape;4771;p6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0"/>
          <p:cNvGrpSpPr/>
          <p:nvPr/>
        </p:nvGrpSpPr>
        <p:grpSpPr>
          <a:xfrm>
            <a:off x="1969680" y="1500635"/>
            <a:ext cx="1262932" cy="785408"/>
            <a:chOff x="548861" y="389676"/>
            <a:chExt cx="3843371" cy="2390163"/>
          </a:xfrm>
        </p:grpSpPr>
        <p:cxnSp>
          <p:nvCxnSpPr>
            <p:cNvPr id="4777" name="Google Shape;4777;p6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8" name="Google Shape;4778;p6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79" name="Google Shape;4779;p6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0" name="Google Shape;4780;p6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81" name="Google Shape;4781;p6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82" name="Google Shape;4782;p6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3" name="Google Shape;4783;p6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84" name="Google Shape;4784;p6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0"/>
          <p:cNvGrpSpPr/>
          <p:nvPr/>
        </p:nvGrpSpPr>
        <p:grpSpPr>
          <a:xfrm>
            <a:off x="757812" y="2607512"/>
            <a:ext cx="1412054" cy="633562"/>
            <a:chOff x="1187400" y="2529299"/>
            <a:chExt cx="6769193" cy="2241903"/>
          </a:xfrm>
        </p:grpSpPr>
        <p:sp>
          <p:nvSpPr>
            <p:cNvPr id="4791" name="Google Shape;4791;p6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92" name="Google Shape;4792;p6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3" name="Google Shape;4793;p6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4" name="Google Shape;4794;p6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5" name="Google Shape;4795;p6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6" name="Google Shape;4796;p6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7" name="Google Shape;4797;p6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98" name="Google Shape;4798;p60"/>
            <p:cNvCxnSpPr>
              <a:stCxn id="4791" idx="2"/>
              <a:endCxn id="479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99" name="Google Shape;4799;p60"/>
            <p:cNvCxnSpPr>
              <a:stCxn id="4793" idx="0"/>
              <a:endCxn id="479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0" name="Google Shape;4800;p60"/>
            <p:cNvCxnSpPr>
              <a:stCxn id="4793" idx="2"/>
              <a:endCxn id="479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1" name="Google Shape;4801;p60"/>
            <p:cNvCxnSpPr>
              <a:stCxn id="4794" idx="0"/>
              <a:endCxn id="479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2" name="Google Shape;4802;p60"/>
            <p:cNvCxnSpPr>
              <a:stCxn id="4792" idx="2"/>
              <a:endCxn id="479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3" name="Google Shape;4803;p60"/>
            <p:cNvCxnSpPr>
              <a:stCxn id="4796" idx="0"/>
              <a:endCxn id="479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04" name="Google Shape;4804;p60"/>
          <p:cNvGrpSpPr/>
          <p:nvPr/>
        </p:nvGrpSpPr>
        <p:grpSpPr>
          <a:xfrm>
            <a:off x="6844058" y="3100221"/>
            <a:ext cx="1579035" cy="540873"/>
            <a:chOff x="6895650" y="3126697"/>
            <a:chExt cx="1436662" cy="492105"/>
          </a:xfrm>
        </p:grpSpPr>
        <p:sp>
          <p:nvSpPr>
            <p:cNvPr id="4805" name="Google Shape;4805;p6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60"/>
            <p:cNvGrpSpPr/>
            <p:nvPr/>
          </p:nvGrpSpPr>
          <p:grpSpPr>
            <a:xfrm>
              <a:off x="6995957" y="3335810"/>
              <a:ext cx="1230393" cy="71754"/>
              <a:chOff x="6995957" y="3287964"/>
              <a:chExt cx="1230393" cy="71754"/>
            </a:xfrm>
          </p:grpSpPr>
          <p:sp>
            <p:nvSpPr>
              <p:cNvPr id="4811" name="Google Shape;4811;p6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6" name="Google Shape;4816;p60"/>
          <p:cNvGrpSpPr/>
          <p:nvPr/>
        </p:nvGrpSpPr>
        <p:grpSpPr>
          <a:xfrm>
            <a:off x="6842640" y="3736984"/>
            <a:ext cx="1581862" cy="650625"/>
            <a:chOff x="6777990" y="3710194"/>
            <a:chExt cx="1646915" cy="677382"/>
          </a:xfrm>
        </p:grpSpPr>
        <p:grpSp>
          <p:nvGrpSpPr>
            <p:cNvPr id="4817" name="Google Shape;4817;p60"/>
            <p:cNvGrpSpPr/>
            <p:nvPr/>
          </p:nvGrpSpPr>
          <p:grpSpPr>
            <a:xfrm>
              <a:off x="6777990" y="3874492"/>
              <a:ext cx="411129" cy="513083"/>
              <a:chOff x="6777990" y="3874492"/>
              <a:chExt cx="411129" cy="513083"/>
            </a:xfrm>
          </p:grpSpPr>
          <p:cxnSp>
            <p:nvCxnSpPr>
              <p:cNvPr id="4818" name="Google Shape;4818;p6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19" name="Google Shape;4819;p6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7188425" y="3710194"/>
              <a:ext cx="411123" cy="520535"/>
              <a:chOff x="7188425" y="3710194"/>
              <a:chExt cx="411123" cy="520535"/>
            </a:xfrm>
          </p:grpSpPr>
          <p:cxnSp>
            <p:nvCxnSpPr>
              <p:cNvPr id="4821" name="Google Shape;4821;p6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2" name="Google Shape;4822;p6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0"/>
            <p:cNvGrpSpPr/>
            <p:nvPr/>
          </p:nvGrpSpPr>
          <p:grpSpPr>
            <a:xfrm>
              <a:off x="7603341" y="3874492"/>
              <a:ext cx="411474" cy="513083"/>
              <a:chOff x="7603341" y="3874492"/>
              <a:chExt cx="411474" cy="513083"/>
            </a:xfrm>
          </p:grpSpPr>
          <p:cxnSp>
            <p:nvCxnSpPr>
              <p:cNvPr id="4824" name="Google Shape;4824;p6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5" name="Google Shape;4825;p6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8013776" y="3722847"/>
              <a:ext cx="411129" cy="507881"/>
              <a:chOff x="8013776" y="3722847"/>
              <a:chExt cx="411129" cy="507881"/>
            </a:xfrm>
          </p:grpSpPr>
          <p:cxnSp>
            <p:nvCxnSpPr>
              <p:cNvPr id="4827" name="Google Shape;4827;p6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28" name="Google Shape;4828;p6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9" name="Google Shape;4829;p60"/>
          <p:cNvGrpSpPr/>
          <p:nvPr/>
        </p:nvGrpSpPr>
        <p:grpSpPr>
          <a:xfrm>
            <a:off x="5262155" y="2909824"/>
            <a:ext cx="1421889" cy="1020603"/>
            <a:chOff x="5190863" y="2824811"/>
            <a:chExt cx="1544860" cy="1108869"/>
          </a:xfrm>
        </p:grpSpPr>
        <p:grpSp>
          <p:nvGrpSpPr>
            <p:cNvPr id="4830" name="Google Shape;4830;p60"/>
            <p:cNvGrpSpPr/>
            <p:nvPr/>
          </p:nvGrpSpPr>
          <p:grpSpPr>
            <a:xfrm>
              <a:off x="5938695" y="3176919"/>
              <a:ext cx="685761" cy="404739"/>
              <a:chOff x="5938695" y="3176919"/>
              <a:chExt cx="685761" cy="404739"/>
            </a:xfrm>
          </p:grpSpPr>
          <p:grpSp>
            <p:nvGrpSpPr>
              <p:cNvPr id="4831" name="Google Shape;4831;p60"/>
              <p:cNvGrpSpPr/>
              <p:nvPr/>
            </p:nvGrpSpPr>
            <p:grpSpPr>
              <a:xfrm>
                <a:off x="5938695" y="3176919"/>
                <a:ext cx="685761" cy="404739"/>
                <a:chOff x="5938695" y="3176919"/>
                <a:chExt cx="685761" cy="404739"/>
              </a:xfrm>
            </p:grpSpPr>
            <p:sp>
              <p:nvSpPr>
                <p:cNvPr id="4832" name="Google Shape;4832;p6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6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0"/>
            <p:cNvGrpSpPr/>
            <p:nvPr/>
          </p:nvGrpSpPr>
          <p:grpSpPr>
            <a:xfrm>
              <a:off x="5305233" y="3176835"/>
              <a:ext cx="685971" cy="404655"/>
              <a:chOff x="5305233" y="3176835"/>
              <a:chExt cx="685971" cy="404655"/>
            </a:xfrm>
          </p:grpSpPr>
          <p:grpSp>
            <p:nvGrpSpPr>
              <p:cNvPr id="4836" name="Google Shape;4836;p60"/>
              <p:cNvGrpSpPr/>
              <p:nvPr/>
            </p:nvGrpSpPr>
            <p:grpSpPr>
              <a:xfrm>
                <a:off x="5305233" y="3176835"/>
                <a:ext cx="685971" cy="404655"/>
                <a:chOff x="5305233" y="3176835"/>
                <a:chExt cx="685971" cy="404655"/>
              </a:xfrm>
            </p:grpSpPr>
            <p:sp>
              <p:nvSpPr>
                <p:cNvPr id="4837" name="Google Shape;4837;p6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9" name="Google Shape;4839;p6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6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0"/>
            <p:cNvGrpSpPr/>
            <p:nvPr/>
          </p:nvGrpSpPr>
          <p:grpSpPr>
            <a:xfrm>
              <a:off x="5657361" y="2824811"/>
              <a:ext cx="1078361" cy="404655"/>
              <a:chOff x="5657361" y="2824811"/>
              <a:chExt cx="1078361" cy="404655"/>
            </a:xfrm>
          </p:grpSpPr>
          <p:grpSp>
            <p:nvGrpSpPr>
              <p:cNvPr id="4842" name="Google Shape;4842;p60"/>
              <p:cNvGrpSpPr/>
              <p:nvPr/>
            </p:nvGrpSpPr>
            <p:grpSpPr>
              <a:xfrm>
                <a:off x="5657361" y="2824811"/>
                <a:ext cx="1078361" cy="404655"/>
                <a:chOff x="5657361" y="2824811"/>
                <a:chExt cx="1078361" cy="404655"/>
              </a:xfrm>
            </p:grpSpPr>
            <p:grpSp>
              <p:nvGrpSpPr>
                <p:cNvPr id="4843" name="Google Shape;4843;p60"/>
                <p:cNvGrpSpPr/>
                <p:nvPr/>
              </p:nvGrpSpPr>
              <p:grpSpPr>
                <a:xfrm>
                  <a:off x="5938485" y="2824811"/>
                  <a:ext cx="797237" cy="404655"/>
                  <a:chOff x="5938485" y="2824811"/>
                  <a:chExt cx="797237" cy="404655"/>
                </a:xfrm>
              </p:grpSpPr>
              <p:sp>
                <p:nvSpPr>
                  <p:cNvPr id="4844" name="Google Shape;4844;p6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6" name="Google Shape;4846;p6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7" name="Google Shape;4847;p6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0"/>
            <p:cNvGrpSpPr/>
            <p:nvPr/>
          </p:nvGrpSpPr>
          <p:grpSpPr>
            <a:xfrm>
              <a:off x="5190863" y="3528942"/>
              <a:ext cx="1078026" cy="404739"/>
              <a:chOff x="5190863" y="3528942"/>
              <a:chExt cx="1078026" cy="404739"/>
            </a:xfrm>
          </p:grpSpPr>
          <p:sp>
            <p:nvSpPr>
              <p:cNvPr id="4849" name="Google Shape;4849;p6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60"/>
              <p:cNvGrpSpPr/>
              <p:nvPr/>
            </p:nvGrpSpPr>
            <p:grpSpPr>
              <a:xfrm>
                <a:off x="5190863" y="3528942"/>
                <a:ext cx="1078026" cy="404739"/>
                <a:chOff x="5190863" y="3528942"/>
                <a:chExt cx="1078026" cy="404739"/>
              </a:xfrm>
            </p:grpSpPr>
            <p:sp>
              <p:nvSpPr>
                <p:cNvPr id="4851" name="Google Shape;4851;p6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3" name="Google Shape;4853;p60"/>
          <p:cNvGrpSpPr/>
          <p:nvPr/>
        </p:nvGrpSpPr>
        <p:grpSpPr>
          <a:xfrm>
            <a:off x="728162" y="1474292"/>
            <a:ext cx="1086719" cy="879487"/>
            <a:chOff x="803162" y="1474292"/>
            <a:chExt cx="1086719" cy="879487"/>
          </a:xfrm>
        </p:grpSpPr>
        <p:grpSp>
          <p:nvGrpSpPr>
            <p:cNvPr id="4854" name="Google Shape;4854;p60"/>
            <p:cNvGrpSpPr/>
            <p:nvPr/>
          </p:nvGrpSpPr>
          <p:grpSpPr>
            <a:xfrm>
              <a:off x="803162" y="1625948"/>
              <a:ext cx="445856" cy="576579"/>
              <a:chOff x="803162" y="1625948"/>
              <a:chExt cx="445856" cy="576579"/>
            </a:xfrm>
          </p:grpSpPr>
          <p:sp>
            <p:nvSpPr>
              <p:cNvPr id="4855" name="Google Shape;4855;p6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60"/>
              <p:cNvGrpSpPr/>
              <p:nvPr/>
            </p:nvGrpSpPr>
            <p:grpSpPr>
              <a:xfrm>
                <a:off x="1056023" y="1625948"/>
                <a:ext cx="192995" cy="576579"/>
                <a:chOff x="1056023" y="1625948"/>
                <a:chExt cx="192995" cy="576579"/>
              </a:xfrm>
            </p:grpSpPr>
            <p:sp>
              <p:nvSpPr>
                <p:cNvPr id="4857" name="Google Shape;4857;p6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60"/>
            <p:cNvGrpSpPr/>
            <p:nvPr/>
          </p:nvGrpSpPr>
          <p:grpSpPr>
            <a:xfrm>
              <a:off x="1371406" y="1474292"/>
              <a:ext cx="518475" cy="879487"/>
              <a:chOff x="1398231" y="1474292"/>
              <a:chExt cx="518475" cy="879487"/>
            </a:xfrm>
          </p:grpSpPr>
          <p:grpSp>
            <p:nvGrpSpPr>
              <p:cNvPr id="4863" name="Google Shape;4863;p60"/>
              <p:cNvGrpSpPr/>
              <p:nvPr/>
            </p:nvGrpSpPr>
            <p:grpSpPr>
              <a:xfrm>
                <a:off x="1398231" y="1474292"/>
                <a:ext cx="518475" cy="341643"/>
                <a:chOff x="1398231" y="1474292"/>
                <a:chExt cx="518475" cy="341643"/>
              </a:xfrm>
            </p:grpSpPr>
            <p:sp>
              <p:nvSpPr>
                <p:cNvPr id="4864" name="Google Shape;4864;p6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60"/>
                <p:cNvGrpSpPr/>
                <p:nvPr/>
              </p:nvGrpSpPr>
              <p:grpSpPr>
                <a:xfrm>
                  <a:off x="1616453" y="1474292"/>
                  <a:ext cx="300253" cy="341643"/>
                  <a:chOff x="1616453" y="1475379"/>
                  <a:chExt cx="300253" cy="341643"/>
                </a:xfrm>
              </p:grpSpPr>
              <p:sp>
                <p:nvSpPr>
                  <p:cNvPr id="4866" name="Google Shape;4866;p6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60"/>
                  <p:cNvGrpSpPr/>
                  <p:nvPr/>
                </p:nvGrpSpPr>
                <p:grpSpPr>
                  <a:xfrm>
                    <a:off x="1839639" y="1475379"/>
                    <a:ext cx="77067" cy="341643"/>
                    <a:chOff x="1839639" y="1475379"/>
                    <a:chExt cx="77067" cy="341643"/>
                  </a:xfrm>
                </p:grpSpPr>
                <p:sp>
                  <p:nvSpPr>
                    <p:cNvPr id="4874" name="Google Shape;4874;p6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6" name="Google Shape;4876;p60"/>
              <p:cNvGrpSpPr/>
              <p:nvPr/>
            </p:nvGrpSpPr>
            <p:grpSpPr>
              <a:xfrm>
                <a:off x="1398451" y="2012951"/>
                <a:ext cx="518255" cy="340828"/>
                <a:chOff x="1398451" y="2012951"/>
                <a:chExt cx="518255" cy="340828"/>
              </a:xfrm>
            </p:grpSpPr>
            <p:sp>
              <p:nvSpPr>
                <p:cNvPr id="4877" name="Google Shape;4877;p6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8" name="Google Shape;4878;p60"/>
                <p:cNvGrpSpPr/>
                <p:nvPr/>
              </p:nvGrpSpPr>
              <p:grpSpPr>
                <a:xfrm>
                  <a:off x="1616453" y="2012951"/>
                  <a:ext cx="300253" cy="340828"/>
                  <a:chOff x="1616453" y="2013538"/>
                  <a:chExt cx="300253" cy="340828"/>
                </a:xfrm>
              </p:grpSpPr>
              <p:sp>
                <p:nvSpPr>
                  <p:cNvPr id="4879" name="Google Shape;4879;p6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6" name="Google Shape;4886;p60"/>
                  <p:cNvGrpSpPr/>
                  <p:nvPr/>
                </p:nvGrpSpPr>
                <p:grpSpPr>
                  <a:xfrm>
                    <a:off x="1839639" y="2013538"/>
                    <a:ext cx="77067" cy="340828"/>
                    <a:chOff x="1839639" y="2013538"/>
                    <a:chExt cx="77067" cy="340828"/>
                  </a:xfrm>
                </p:grpSpPr>
                <p:sp>
                  <p:nvSpPr>
                    <p:cNvPr id="4887" name="Google Shape;4887;p6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89" name="Google Shape;4889;p60"/>
          <p:cNvGrpSpPr/>
          <p:nvPr/>
        </p:nvGrpSpPr>
        <p:grpSpPr>
          <a:xfrm>
            <a:off x="724986" y="3605478"/>
            <a:ext cx="1368681" cy="682918"/>
            <a:chOff x="724986" y="3605478"/>
            <a:chExt cx="1368681" cy="682918"/>
          </a:xfrm>
        </p:grpSpPr>
        <p:grpSp>
          <p:nvGrpSpPr>
            <p:cNvPr id="4890" name="Google Shape;4890;p60"/>
            <p:cNvGrpSpPr/>
            <p:nvPr/>
          </p:nvGrpSpPr>
          <p:grpSpPr>
            <a:xfrm>
              <a:off x="1289102" y="3823629"/>
              <a:ext cx="240442" cy="250435"/>
              <a:chOff x="-165066" y="3843615"/>
              <a:chExt cx="221259" cy="230455"/>
            </a:xfrm>
          </p:grpSpPr>
          <p:sp>
            <p:nvSpPr>
              <p:cNvPr id="4891" name="Google Shape;4891;p6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60"/>
            <p:cNvGrpSpPr/>
            <p:nvPr/>
          </p:nvGrpSpPr>
          <p:grpSpPr>
            <a:xfrm>
              <a:off x="724986" y="3605478"/>
              <a:ext cx="1368681" cy="682918"/>
              <a:chOff x="724986" y="3605478"/>
              <a:chExt cx="1368681" cy="682918"/>
            </a:xfrm>
          </p:grpSpPr>
          <p:grpSp>
            <p:nvGrpSpPr>
              <p:cNvPr id="4912" name="Google Shape;4912;p60"/>
              <p:cNvGrpSpPr/>
              <p:nvPr/>
            </p:nvGrpSpPr>
            <p:grpSpPr>
              <a:xfrm>
                <a:off x="1498221" y="4047614"/>
                <a:ext cx="529172" cy="240783"/>
                <a:chOff x="1498221" y="4047614"/>
                <a:chExt cx="529172" cy="240783"/>
              </a:xfrm>
            </p:grpSpPr>
            <p:grpSp>
              <p:nvGrpSpPr>
                <p:cNvPr id="4913" name="Google Shape;4913;p60"/>
                <p:cNvGrpSpPr/>
                <p:nvPr/>
              </p:nvGrpSpPr>
              <p:grpSpPr>
                <a:xfrm>
                  <a:off x="1826655" y="4224370"/>
                  <a:ext cx="200738" cy="25631"/>
                  <a:chOff x="1826655" y="4224370"/>
                  <a:chExt cx="200738" cy="25631"/>
                </a:xfrm>
              </p:grpSpPr>
              <p:sp>
                <p:nvSpPr>
                  <p:cNvPr id="4914" name="Google Shape;4914;p6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0"/>
                <p:cNvGrpSpPr/>
                <p:nvPr/>
              </p:nvGrpSpPr>
              <p:grpSpPr>
                <a:xfrm>
                  <a:off x="1498221" y="4047614"/>
                  <a:ext cx="328444" cy="240783"/>
                  <a:chOff x="1498221" y="4047614"/>
                  <a:chExt cx="328444" cy="240783"/>
                </a:xfrm>
              </p:grpSpPr>
              <p:sp>
                <p:nvSpPr>
                  <p:cNvPr id="4917" name="Google Shape;4917;p6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8" name="Google Shape;4918;p60"/>
                  <p:cNvGrpSpPr/>
                  <p:nvPr/>
                </p:nvGrpSpPr>
                <p:grpSpPr>
                  <a:xfrm>
                    <a:off x="1498221" y="4047614"/>
                    <a:ext cx="150566" cy="190416"/>
                    <a:chOff x="1498221" y="4047614"/>
                    <a:chExt cx="150566" cy="190416"/>
                  </a:xfrm>
                </p:grpSpPr>
                <p:sp>
                  <p:nvSpPr>
                    <p:cNvPr id="4919" name="Google Shape;4919;p6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1" name="Google Shape;4921;p60"/>
              <p:cNvGrpSpPr/>
              <p:nvPr/>
            </p:nvGrpSpPr>
            <p:grpSpPr>
              <a:xfrm>
                <a:off x="1560718" y="3800594"/>
                <a:ext cx="532948" cy="302090"/>
                <a:chOff x="1560718" y="3800594"/>
                <a:chExt cx="532948" cy="302090"/>
              </a:xfrm>
            </p:grpSpPr>
            <p:grpSp>
              <p:nvGrpSpPr>
                <p:cNvPr id="4922" name="Google Shape;4922;p60"/>
                <p:cNvGrpSpPr/>
                <p:nvPr/>
              </p:nvGrpSpPr>
              <p:grpSpPr>
                <a:xfrm>
                  <a:off x="1912179" y="3827344"/>
                  <a:ext cx="181487" cy="25631"/>
                  <a:chOff x="1912179" y="3827344"/>
                  <a:chExt cx="181487" cy="25631"/>
                </a:xfrm>
              </p:grpSpPr>
              <p:sp>
                <p:nvSpPr>
                  <p:cNvPr id="4923" name="Google Shape;4923;p6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60"/>
                <p:cNvGrpSpPr/>
                <p:nvPr/>
              </p:nvGrpSpPr>
              <p:grpSpPr>
                <a:xfrm>
                  <a:off x="1912179" y="4044505"/>
                  <a:ext cx="181487" cy="25622"/>
                  <a:chOff x="1912179" y="4044506"/>
                  <a:chExt cx="181487" cy="25622"/>
                </a:xfrm>
              </p:grpSpPr>
              <p:sp>
                <p:nvSpPr>
                  <p:cNvPr id="4926" name="Google Shape;4926;p6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0"/>
                <p:cNvGrpSpPr/>
                <p:nvPr/>
              </p:nvGrpSpPr>
              <p:grpSpPr>
                <a:xfrm>
                  <a:off x="1560718" y="3800594"/>
                  <a:ext cx="351472" cy="302090"/>
                  <a:chOff x="1560718" y="3800594"/>
                  <a:chExt cx="351472" cy="302090"/>
                </a:xfrm>
              </p:grpSpPr>
              <p:grpSp>
                <p:nvGrpSpPr>
                  <p:cNvPr id="4929" name="Google Shape;4929;p60"/>
                  <p:cNvGrpSpPr/>
                  <p:nvPr/>
                </p:nvGrpSpPr>
                <p:grpSpPr>
                  <a:xfrm>
                    <a:off x="1560718" y="3842857"/>
                    <a:ext cx="173586" cy="217131"/>
                    <a:chOff x="1560718" y="3842857"/>
                    <a:chExt cx="173586" cy="217131"/>
                  </a:xfrm>
                </p:grpSpPr>
                <p:sp>
                  <p:nvSpPr>
                    <p:cNvPr id="4930" name="Google Shape;4930;p6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6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35" name="Google Shape;4935;p6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60"/>
              <p:cNvGrpSpPr/>
              <p:nvPr/>
            </p:nvGrpSpPr>
            <p:grpSpPr>
              <a:xfrm>
                <a:off x="785350" y="3605478"/>
                <a:ext cx="535311" cy="249245"/>
                <a:chOff x="785350" y="3605478"/>
                <a:chExt cx="535311" cy="249245"/>
              </a:xfrm>
            </p:grpSpPr>
            <p:grpSp>
              <p:nvGrpSpPr>
                <p:cNvPr id="4937" name="Google Shape;4937;p60"/>
                <p:cNvGrpSpPr/>
                <p:nvPr/>
              </p:nvGrpSpPr>
              <p:grpSpPr>
                <a:xfrm>
                  <a:off x="785350" y="3605478"/>
                  <a:ext cx="376191" cy="102736"/>
                  <a:chOff x="785350" y="3605478"/>
                  <a:chExt cx="376191" cy="102736"/>
                </a:xfrm>
              </p:grpSpPr>
              <p:sp>
                <p:nvSpPr>
                  <p:cNvPr id="4938" name="Google Shape;4938;p6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0"/>
                <p:cNvGrpSpPr/>
                <p:nvPr/>
              </p:nvGrpSpPr>
              <p:grpSpPr>
                <a:xfrm>
                  <a:off x="1161530" y="3655851"/>
                  <a:ext cx="159131" cy="198872"/>
                  <a:chOff x="1161530" y="3655851"/>
                  <a:chExt cx="159131" cy="198872"/>
                </a:xfrm>
              </p:grpSpPr>
              <p:sp>
                <p:nvSpPr>
                  <p:cNvPr id="4942" name="Google Shape;4942;p6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4" name="Google Shape;4944;p60"/>
              <p:cNvGrpSpPr/>
              <p:nvPr/>
            </p:nvGrpSpPr>
            <p:grpSpPr>
              <a:xfrm>
                <a:off x="785350" y="4047614"/>
                <a:ext cx="535311" cy="240783"/>
                <a:chOff x="785350" y="4047614"/>
                <a:chExt cx="535311" cy="240783"/>
              </a:xfrm>
            </p:grpSpPr>
            <p:grpSp>
              <p:nvGrpSpPr>
                <p:cNvPr id="4945" name="Google Shape;4945;p60"/>
                <p:cNvGrpSpPr/>
                <p:nvPr/>
              </p:nvGrpSpPr>
              <p:grpSpPr>
                <a:xfrm>
                  <a:off x="1161636" y="4047614"/>
                  <a:ext cx="159025" cy="190415"/>
                  <a:chOff x="1161636" y="4047614"/>
                  <a:chExt cx="159025" cy="190415"/>
                </a:xfrm>
              </p:grpSpPr>
              <p:sp>
                <p:nvSpPr>
                  <p:cNvPr id="4946" name="Google Shape;4946;p6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0"/>
                <p:cNvGrpSpPr/>
                <p:nvPr/>
              </p:nvGrpSpPr>
              <p:grpSpPr>
                <a:xfrm>
                  <a:off x="785350" y="4185661"/>
                  <a:ext cx="376191" cy="102736"/>
                  <a:chOff x="785350" y="4185661"/>
                  <a:chExt cx="376191" cy="102736"/>
                </a:xfrm>
              </p:grpSpPr>
              <p:sp>
                <p:nvSpPr>
                  <p:cNvPr id="4949" name="Google Shape;4949;p6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2" name="Google Shape;4952;p60"/>
              <p:cNvGrpSpPr/>
              <p:nvPr/>
            </p:nvGrpSpPr>
            <p:grpSpPr>
              <a:xfrm>
                <a:off x="1501054" y="3605478"/>
                <a:ext cx="526340" cy="249240"/>
                <a:chOff x="1501054" y="3605478"/>
                <a:chExt cx="526340" cy="249240"/>
              </a:xfrm>
            </p:grpSpPr>
            <p:grpSp>
              <p:nvGrpSpPr>
                <p:cNvPr id="4953" name="Google Shape;4953;p60"/>
                <p:cNvGrpSpPr/>
                <p:nvPr/>
              </p:nvGrpSpPr>
              <p:grpSpPr>
                <a:xfrm>
                  <a:off x="1834208" y="3643867"/>
                  <a:ext cx="193185" cy="25622"/>
                  <a:chOff x="1834208" y="3643867"/>
                  <a:chExt cx="193185" cy="25622"/>
                </a:xfrm>
              </p:grpSpPr>
              <p:sp>
                <p:nvSpPr>
                  <p:cNvPr id="4954" name="Google Shape;4954;p6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0"/>
                <p:cNvGrpSpPr/>
                <p:nvPr/>
              </p:nvGrpSpPr>
              <p:grpSpPr>
                <a:xfrm>
                  <a:off x="1501054" y="3605478"/>
                  <a:ext cx="333165" cy="249240"/>
                  <a:chOff x="1501054" y="3605478"/>
                  <a:chExt cx="333165" cy="249240"/>
                </a:xfrm>
              </p:grpSpPr>
              <p:sp>
                <p:nvSpPr>
                  <p:cNvPr id="4957" name="Google Shape;4957;p6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60"/>
                  <p:cNvGrpSpPr/>
                  <p:nvPr/>
                </p:nvGrpSpPr>
                <p:grpSpPr>
                  <a:xfrm>
                    <a:off x="1501054" y="3655851"/>
                    <a:ext cx="155286" cy="198867"/>
                    <a:chOff x="1501054" y="3655851"/>
                    <a:chExt cx="155286" cy="198867"/>
                  </a:xfrm>
                </p:grpSpPr>
                <p:sp>
                  <p:nvSpPr>
                    <p:cNvPr id="4959" name="Google Shape;4959;p6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61" name="Google Shape;4961;p60"/>
              <p:cNvGrpSpPr/>
              <p:nvPr/>
            </p:nvGrpSpPr>
            <p:grpSpPr>
              <a:xfrm>
                <a:off x="724986" y="3800594"/>
                <a:ext cx="532950" cy="302090"/>
                <a:chOff x="724986" y="3800594"/>
                <a:chExt cx="532950" cy="302090"/>
              </a:xfrm>
            </p:grpSpPr>
            <p:grpSp>
              <p:nvGrpSpPr>
                <p:cNvPr id="4962" name="Google Shape;4962;p60"/>
                <p:cNvGrpSpPr/>
                <p:nvPr/>
              </p:nvGrpSpPr>
              <p:grpSpPr>
                <a:xfrm>
                  <a:off x="724986" y="4044367"/>
                  <a:ext cx="181314" cy="25626"/>
                  <a:chOff x="724986" y="4044367"/>
                  <a:chExt cx="181314" cy="25626"/>
                </a:xfrm>
              </p:grpSpPr>
              <p:sp>
                <p:nvSpPr>
                  <p:cNvPr id="4963" name="Google Shape;4963;p6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0"/>
                <p:cNvGrpSpPr/>
                <p:nvPr/>
              </p:nvGrpSpPr>
              <p:grpSpPr>
                <a:xfrm>
                  <a:off x="906290" y="3800594"/>
                  <a:ext cx="351646" cy="302090"/>
                  <a:chOff x="906290" y="3800594"/>
                  <a:chExt cx="351646" cy="302090"/>
                </a:xfrm>
              </p:grpSpPr>
              <p:grpSp>
                <p:nvGrpSpPr>
                  <p:cNvPr id="4966" name="Google Shape;4966;p60"/>
                  <p:cNvGrpSpPr/>
                  <p:nvPr/>
                </p:nvGrpSpPr>
                <p:grpSpPr>
                  <a:xfrm>
                    <a:off x="1084172" y="3842857"/>
                    <a:ext cx="173764" cy="217131"/>
                    <a:chOff x="1084172" y="3842857"/>
                    <a:chExt cx="173764" cy="217131"/>
                  </a:xfrm>
                </p:grpSpPr>
                <p:grpSp>
                  <p:nvGrpSpPr>
                    <p:cNvPr id="4967" name="Google Shape;4967;p60"/>
                    <p:cNvGrpSpPr/>
                    <p:nvPr/>
                  </p:nvGrpSpPr>
                  <p:grpSpPr>
                    <a:xfrm>
                      <a:off x="1156862" y="3936509"/>
                      <a:ext cx="101073" cy="25622"/>
                      <a:chOff x="1156862" y="3936509"/>
                      <a:chExt cx="101073" cy="25622"/>
                    </a:xfrm>
                  </p:grpSpPr>
                  <p:sp>
                    <p:nvSpPr>
                      <p:cNvPr id="4968" name="Google Shape;4968;p6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0" name="Google Shape;4970;p6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1" name="Google Shape;4971;p6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0"/>
                <p:cNvGrpSpPr/>
                <p:nvPr/>
              </p:nvGrpSpPr>
              <p:grpSpPr>
                <a:xfrm>
                  <a:off x="724986" y="3830189"/>
                  <a:ext cx="189533" cy="25626"/>
                  <a:chOff x="724986" y="3830189"/>
                  <a:chExt cx="189533" cy="25626"/>
                </a:xfrm>
              </p:grpSpPr>
              <p:sp>
                <p:nvSpPr>
                  <p:cNvPr id="4974" name="Google Shape;4974;p6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76" name="Google Shape;4976;p60"/>
          <p:cNvGrpSpPr/>
          <p:nvPr/>
        </p:nvGrpSpPr>
        <p:grpSpPr>
          <a:xfrm>
            <a:off x="2253298" y="2455640"/>
            <a:ext cx="948701" cy="935378"/>
            <a:chOff x="2253298" y="2428317"/>
            <a:chExt cx="948701" cy="935378"/>
          </a:xfrm>
        </p:grpSpPr>
        <p:sp>
          <p:nvSpPr>
            <p:cNvPr id="4977" name="Google Shape;4977;p6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13"/>
        <p:cNvGrpSpPr/>
        <p:nvPr/>
      </p:nvGrpSpPr>
      <p:grpSpPr>
        <a:xfrm>
          <a:off x="0" y="0"/>
          <a:ext cx="0" cy="0"/>
          <a:chOff x="0" y="0"/>
          <a:chExt cx="0" cy="0"/>
        </a:xfrm>
      </p:grpSpPr>
      <p:grpSp>
        <p:nvGrpSpPr>
          <p:cNvPr id="5014" name="Google Shape;5014;p61"/>
          <p:cNvGrpSpPr/>
          <p:nvPr/>
        </p:nvGrpSpPr>
        <p:grpSpPr>
          <a:xfrm>
            <a:off x="3353582" y="1145627"/>
            <a:ext cx="2363393" cy="1017867"/>
            <a:chOff x="3292400" y="1219146"/>
            <a:chExt cx="2615240" cy="1110239"/>
          </a:xfrm>
        </p:grpSpPr>
        <p:sp>
          <p:nvSpPr>
            <p:cNvPr id="5015" name="Google Shape;5015;p6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16" name="Google Shape;5016;p6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17" name="Google Shape;5017;p6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18" name="Google Shape;5018;p6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19" name="Google Shape;5019;p6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20" name="Google Shape;5020;p6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21" name="Google Shape;5021;p6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22" name="Google Shape;5022;p6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23" name="Google Shape;5023;p6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24" name="Google Shape;5024;p6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25" name="Google Shape;5025;p6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6" name="Google Shape;5026;p6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7" name="Google Shape;5027;p6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8" name="Google Shape;5028;p6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9" name="Google Shape;5029;p61"/>
            <p:cNvGrpSpPr/>
            <p:nvPr/>
          </p:nvGrpSpPr>
          <p:grpSpPr>
            <a:xfrm>
              <a:off x="3748438" y="1378608"/>
              <a:ext cx="2159202" cy="903971"/>
              <a:chOff x="1683525" y="2179850"/>
              <a:chExt cx="4519050" cy="2134525"/>
            </a:xfrm>
          </p:grpSpPr>
          <p:sp>
            <p:nvSpPr>
              <p:cNvPr id="5030" name="Google Shape;5030;p6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1" name="Google Shape;5031;p6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2" name="Google Shape;5032;p6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3" name="Google Shape;5033;p6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4" name="Google Shape;5034;p6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5" name="Google Shape;5035;p6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6" name="Google Shape;5036;p6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7" name="Google Shape;5037;p6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8" name="Google Shape;5038;p6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9" name="Google Shape;5039;p6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0" name="Google Shape;5040;p6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1" name="Google Shape;5041;p6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42" name="Google Shape;5042;p61"/>
          <p:cNvGraphicFramePr/>
          <p:nvPr/>
        </p:nvGraphicFramePr>
        <p:xfrm>
          <a:off x="5949675" y="2323100"/>
          <a:ext cx="3000000" cy="3000000"/>
        </p:xfrm>
        <a:graphic>
          <a:graphicData uri="http://schemas.openxmlformats.org/drawingml/2006/table">
            <a:tbl>
              <a:tblPr>
                <a:noFill/>
                <a:tableStyleId>{A982D25C-0EA5-4435-9D28-666C120B3C59}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43" name="Google Shape;5043;p61"/>
          <p:cNvGrpSpPr/>
          <p:nvPr/>
        </p:nvGrpSpPr>
        <p:grpSpPr>
          <a:xfrm>
            <a:off x="5926924" y="3381697"/>
            <a:ext cx="2519825" cy="1001454"/>
            <a:chOff x="1906114" y="789980"/>
            <a:chExt cx="1487676" cy="606868"/>
          </a:xfrm>
        </p:grpSpPr>
        <p:cxnSp>
          <p:nvCxnSpPr>
            <p:cNvPr id="5044" name="Google Shape;5044;p6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5" name="Google Shape;5045;p6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6" name="Google Shape;5046;p6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47" name="Google Shape;5047;p6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48" name="Google Shape;5048;p6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49" name="Google Shape;5049;p6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50" name="Google Shape;5050;p6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51" name="Google Shape;5051;p6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58" name="Google Shape;5058;p6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9" name="Google Shape;5059;p6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0" name="Google Shape;5060;p6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726399" y="1190655"/>
            <a:ext cx="2394370" cy="976502"/>
            <a:chOff x="749309" y="1112739"/>
            <a:chExt cx="2371603" cy="976502"/>
          </a:xfrm>
        </p:grpSpPr>
        <p:sp>
          <p:nvSpPr>
            <p:cNvPr id="5062" name="Google Shape;5062;p6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94" name="Google Shape;5094;p61"/>
          <p:cNvGraphicFramePr/>
          <p:nvPr/>
        </p:nvGraphicFramePr>
        <p:xfrm>
          <a:off x="5949700" y="1188950"/>
          <a:ext cx="3000000" cy="3000000"/>
        </p:xfrm>
        <a:graphic>
          <a:graphicData uri="http://schemas.openxmlformats.org/drawingml/2006/table">
            <a:tbl>
              <a:tblPr>
                <a:noFill/>
                <a:tableStyleId>{A982D25C-0EA5-4435-9D28-666C120B3C59}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95" name="Google Shape;5095;p61"/>
          <p:cNvGraphicFramePr/>
          <p:nvPr/>
        </p:nvGraphicFramePr>
        <p:xfrm>
          <a:off x="3356413" y="2323100"/>
          <a:ext cx="3000000" cy="3000000"/>
        </p:xfrm>
        <a:graphic>
          <a:graphicData uri="http://schemas.openxmlformats.org/drawingml/2006/table">
            <a:tbl>
              <a:tblPr>
                <a:noFill/>
                <a:tableStyleId>{A982D25C-0EA5-4435-9D28-666C120B3C59}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6" name="Google Shape;5096;p61"/>
          <p:cNvGrpSpPr/>
          <p:nvPr/>
        </p:nvGrpSpPr>
        <p:grpSpPr>
          <a:xfrm>
            <a:off x="4100342" y="2709743"/>
            <a:ext cx="1517436" cy="74460"/>
            <a:chOff x="3980086" y="2804397"/>
            <a:chExt cx="1227600" cy="66900"/>
          </a:xfrm>
        </p:grpSpPr>
        <p:sp>
          <p:nvSpPr>
            <p:cNvPr id="5097" name="Google Shape;5097;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1"/>
          <p:cNvGrpSpPr/>
          <p:nvPr/>
        </p:nvGrpSpPr>
        <p:grpSpPr>
          <a:xfrm>
            <a:off x="4725406" y="3002330"/>
            <a:ext cx="892956" cy="74460"/>
            <a:chOff x="3980086" y="2804397"/>
            <a:chExt cx="1227600" cy="66900"/>
          </a:xfrm>
        </p:grpSpPr>
        <p:sp>
          <p:nvSpPr>
            <p:cNvPr id="5100" name="Google Shape;5100;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1"/>
          <p:cNvGrpSpPr/>
          <p:nvPr/>
        </p:nvGrpSpPr>
        <p:grpSpPr>
          <a:xfrm>
            <a:off x="3358498" y="3361213"/>
            <a:ext cx="2363244" cy="1005943"/>
            <a:chOff x="3358415" y="3361302"/>
            <a:chExt cx="2363244" cy="1024695"/>
          </a:xfrm>
        </p:grpSpPr>
        <p:grpSp>
          <p:nvGrpSpPr>
            <p:cNvPr id="5103" name="Google Shape;5103;p61"/>
            <p:cNvGrpSpPr/>
            <p:nvPr/>
          </p:nvGrpSpPr>
          <p:grpSpPr>
            <a:xfrm>
              <a:off x="3358415" y="3361302"/>
              <a:ext cx="441300" cy="1024695"/>
              <a:chOff x="3358415" y="3361302"/>
              <a:chExt cx="441300" cy="1024695"/>
            </a:xfrm>
          </p:grpSpPr>
          <p:sp>
            <p:nvSpPr>
              <p:cNvPr id="5104" name="Google Shape;5104;p6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1"/>
            <p:cNvGrpSpPr/>
            <p:nvPr/>
          </p:nvGrpSpPr>
          <p:grpSpPr>
            <a:xfrm>
              <a:off x="3838901" y="3361302"/>
              <a:ext cx="441300" cy="1024695"/>
              <a:chOff x="3838901" y="3361302"/>
              <a:chExt cx="441300" cy="1024695"/>
            </a:xfrm>
          </p:grpSpPr>
          <p:sp>
            <p:nvSpPr>
              <p:cNvPr id="5111" name="Google Shape;5111;p6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4319387" y="3361302"/>
              <a:ext cx="441300" cy="1024695"/>
              <a:chOff x="4319387" y="3361302"/>
              <a:chExt cx="441300" cy="1024695"/>
            </a:xfrm>
          </p:grpSpPr>
          <p:sp>
            <p:nvSpPr>
              <p:cNvPr id="5118" name="Google Shape;5118;p6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1"/>
            <p:cNvGrpSpPr/>
            <p:nvPr/>
          </p:nvGrpSpPr>
          <p:grpSpPr>
            <a:xfrm>
              <a:off x="4799873" y="3361302"/>
              <a:ext cx="441300" cy="1024695"/>
              <a:chOff x="4799873" y="3361302"/>
              <a:chExt cx="441300" cy="1024695"/>
            </a:xfrm>
          </p:grpSpPr>
          <p:sp>
            <p:nvSpPr>
              <p:cNvPr id="5125" name="Google Shape;5125;p6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1"/>
            <p:cNvGrpSpPr/>
            <p:nvPr/>
          </p:nvGrpSpPr>
          <p:grpSpPr>
            <a:xfrm>
              <a:off x="5280360" y="3361302"/>
              <a:ext cx="441300" cy="1024695"/>
              <a:chOff x="5280360" y="3361302"/>
              <a:chExt cx="441300" cy="1024695"/>
            </a:xfrm>
          </p:grpSpPr>
          <p:sp>
            <p:nvSpPr>
              <p:cNvPr id="5132" name="Google Shape;5132;p6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38" name="Google Shape;5138;p61"/>
          <p:cNvGraphicFramePr/>
          <p:nvPr/>
        </p:nvGraphicFramePr>
        <p:xfrm>
          <a:off x="724925" y="2323100"/>
          <a:ext cx="3000000" cy="3000000"/>
        </p:xfrm>
        <a:graphic>
          <a:graphicData uri="http://schemas.openxmlformats.org/drawingml/2006/table">
            <a:tbl>
              <a:tblPr>
                <a:noFill/>
                <a:tableStyleId>{A982D25C-0EA5-4435-9D28-666C120B3C59}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39" name="Google Shape;5139;p61"/>
          <p:cNvGrpSpPr/>
          <p:nvPr/>
        </p:nvGrpSpPr>
        <p:grpSpPr>
          <a:xfrm>
            <a:off x="726450" y="3372825"/>
            <a:ext cx="2403614" cy="1005900"/>
            <a:chOff x="726450" y="3372825"/>
            <a:chExt cx="2403614" cy="1005900"/>
          </a:xfrm>
        </p:grpSpPr>
        <p:grpSp>
          <p:nvGrpSpPr>
            <p:cNvPr id="5140" name="Google Shape;5140;p61"/>
            <p:cNvGrpSpPr/>
            <p:nvPr/>
          </p:nvGrpSpPr>
          <p:grpSpPr>
            <a:xfrm>
              <a:off x="726450" y="3696000"/>
              <a:ext cx="2403614" cy="500898"/>
              <a:chOff x="726450" y="3696000"/>
              <a:chExt cx="2403614" cy="500898"/>
            </a:xfrm>
          </p:grpSpPr>
          <p:sp>
            <p:nvSpPr>
              <p:cNvPr id="5141" name="Google Shape;5141;p6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2" name="Google Shape;5142;p6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3" name="Google Shape;5143;p61"/>
            <p:cNvGrpSpPr/>
            <p:nvPr/>
          </p:nvGrpSpPr>
          <p:grpSpPr>
            <a:xfrm>
              <a:off x="1348050" y="3372825"/>
              <a:ext cx="1720425" cy="1005900"/>
              <a:chOff x="1348050" y="3372825"/>
              <a:chExt cx="1720425" cy="1005900"/>
            </a:xfrm>
          </p:grpSpPr>
          <p:sp>
            <p:nvSpPr>
              <p:cNvPr id="5144" name="Google Shape;5144;p6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5" name="Google Shape;5145;p6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6" name="Google Shape;5146;p6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7" name="Google Shape;5147;p6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8" name="Google Shape;5148;p6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9" name="Google Shape;5149;p61"/>
            <p:cNvGrpSpPr/>
            <p:nvPr/>
          </p:nvGrpSpPr>
          <p:grpSpPr>
            <a:xfrm>
              <a:off x="1455707" y="3731058"/>
              <a:ext cx="1491150" cy="417657"/>
              <a:chOff x="1455707" y="3731058"/>
              <a:chExt cx="1491150" cy="417657"/>
            </a:xfrm>
          </p:grpSpPr>
          <p:grpSp>
            <p:nvGrpSpPr>
              <p:cNvPr id="5150" name="Google Shape;5150;p61"/>
              <p:cNvGrpSpPr/>
              <p:nvPr/>
            </p:nvGrpSpPr>
            <p:grpSpPr>
              <a:xfrm>
                <a:off x="1472938" y="3745828"/>
                <a:ext cx="72126" cy="53788"/>
                <a:chOff x="1472938" y="3745828"/>
                <a:chExt cx="72126" cy="53788"/>
              </a:xfrm>
            </p:grpSpPr>
            <p:sp>
              <p:nvSpPr>
                <p:cNvPr id="5151" name="Google Shape;5151;p6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61"/>
              <p:cNvGrpSpPr/>
              <p:nvPr/>
            </p:nvGrpSpPr>
            <p:grpSpPr>
              <a:xfrm>
                <a:off x="1819181" y="4089633"/>
                <a:ext cx="72126" cy="53788"/>
                <a:chOff x="1819181" y="4089633"/>
                <a:chExt cx="72126" cy="53788"/>
              </a:xfrm>
            </p:grpSpPr>
            <p:sp>
              <p:nvSpPr>
                <p:cNvPr id="5154" name="Google Shape;5154;p6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1"/>
              <p:cNvGrpSpPr/>
              <p:nvPr/>
            </p:nvGrpSpPr>
            <p:grpSpPr>
              <a:xfrm>
                <a:off x="1455707" y="4084171"/>
                <a:ext cx="64321" cy="64544"/>
                <a:chOff x="1455707" y="4084171"/>
                <a:chExt cx="64321" cy="64544"/>
              </a:xfrm>
            </p:grpSpPr>
            <p:sp>
              <p:nvSpPr>
                <p:cNvPr id="5157" name="Google Shape;5157;p6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61"/>
              <p:cNvGrpSpPr/>
              <p:nvPr/>
            </p:nvGrpSpPr>
            <p:grpSpPr>
              <a:xfrm>
                <a:off x="1818610" y="3731058"/>
                <a:ext cx="64321" cy="64544"/>
                <a:chOff x="1818610" y="3731058"/>
                <a:chExt cx="64321" cy="64544"/>
              </a:xfrm>
            </p:grpSpPr>
            <p:sp>
              <p:nvSpPr>
                <p:cNvPr id="5160" name="Google Shape;5160;p6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1"/>
              <p:cNvGrpSpPr/>
              <p:nvPr/>
            </p:nvGrpSpPr>
            <p:grpSpPr>
              <a:xfrm>
                <a:off x="2172491" y="4089633"/>
                <a:ext cx="72126" cy="53788"/>
                <a:chOff x="2172491" y="4089633"/>
                <a:chExt cx="72126" cy="53788"/>
              </a:xfrm>
            </p:grpSpPr>
            <p:sp>
              <p:nvSpPr>
                <p:cNvPr id="5163" name="Google Shape;5163;p6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2171920" y="3731058"/>
                <a:ext cx="64321" cy="64544"/>
                <a:chOff x="2171920" y="3731058"/>
                <a:chExt cx="64321" cy="64544"/>
              </a:xfrm>
            </p:grpSpPr>
            <p:sp>
              <p:nvSpPr>
                <p:cNvPr id="5166" name="Google Shape;5166;p6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1"/>
              <p:cNvGrpSpPr/>
              <p:nvPr/>
            </p:nvGrpSpPr>
            <p:grpSpPr>
              <a:xfrm>
                <a:off x="2874730" y="3745828"/>
                <a:ext cx="72126" cy="53788"/>
                <a:chOff x="2874730" y="3745828"/>
                <a:chExt cx="72126" cy="53788"/>
              </a:xfrm>
            </p:grpSpPr>
            <p:sp>
              <p:nvSpPr>
                <p:cNvPr id="5169" name="Google Shape;5169;p6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1"/>
              <p:cNvGrpSpPr/>
              <p:nvPr/>
            </p:nvGrpSpPr>
            <p:grpSpPr>
              <a:xfrm>
                <a:off x="2878589" y="4081481"/>
                <a:ext cx="64321" cy="64544"/>
                <a:chOff x="2878589" y="4081481"/>
                <a:chExt cx="64321" cy="64544"/>
              </a:xfrm>
            </p:grpSpPr>
            <p:sp>
              <p:nvSpPr>
                <p:cNvPr id="5172" name="Google Shape;5172;p6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1"/>
              <p:cNvGrpSpPr/>
              <p:nvPr/>
            </p:nvGrpSpPr>
            <p:grpSpPr>
              <a:xfrm>
                <a:off x="2525796" y="4089633"/>
                <a:ext cx="72126" cy="53788"/>
                <a:chOff x="2525796" y="4089633"/>
                <a:chExt cx="72126" cy="53788"/>
              </a:xfrm>
            </p:grpSpPr>
            <p:sp>
              <p:nvSpPr>
                <p:cNvPr id="5175" name="Google Shape;5175;p6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1"/>
              <p:cNvGrpSpPr/>
              <p:nvPr/>
            </p:nvGrpSpPr>
            <p:grpSpPr>
              <a:xfrm>
                <a:off x="2525225" y="3731058"/>
                <a:ext cx="64321" cy="64544"/>
                <a:chOff x="2525225" y="3731058"/>
                <a:chExt cx="64321" cy="64544"/>
              </a:xfrm>
            </p:grpSpPr>
            <p:sp>
              <p:nvSpPr>
                <p:cNvPr id="5178" name="Google Shape;5178;p6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83"/>
        <p:cNvGrpSpPr/>
        <p:nvPr/>
      </p:nvGrpSpPr>
      <p:grpSpPr>
        <a:xfrm>
          <a:off x="0" y="0"/>
          <a:ext cx="0" cy="0"/>
          <a:chOff x="0" y="0"/>
          <a:chExt cx="0" cy="0"/>
        </a:xfrm>
      </p:grpSpPr>
      <p:grpSp>
        <p:nvGrpSpPr>
          <p:cNvPr id="5184" name="Google Shape;5184;p62"/>
          <p:cNvGrpSpPr/>
          <p:nvPr/>
        </p:nvGrpSpPr>
        <p:grpSpPr>
          <a:xfrm>
            <a:off x="732428" y="1171356"/>
            <a:ext cx="845921" cy="690752"/>
            <a:chOff x="732428" y="1198513"/>
            <a:chExt cx="845921" cy="690752"/>
          </a:xfrm>
        </p:grpSpPr>
        <p:grpSp>
          <p:nvGrpSpPr>
            <p:cNvPr id="5185" name="Google Shape;5185;p62"/>
            <p:cNvGrpSpPr/>
            <p:nvPr/>
          </p:nvGrpSpPr>
          <p:grpSpPr>
            <a:xfrm>
              <a:off x="823030" y="1198513"/>
              <a:ext cx="755319" cy="690752"/>
              <a:chOff x="823030" y="1198513"/>
              <a:chExt cx="755319" cy="690752"/>
            </a:xfrm>
          </p:grpSpPr>
          <p:sp>
            <p:nvSpPr>
              <p:cNvPr id="5186" name="Google Shape;5186;p6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2"/>
            <p:cNvGrpSpPr/>
            <p:nvPr/>
          </p:nvGrpSpPr>
          <p:grpSpPr>
            <a:xfrm>
              <a:off x="732428" y="1239937"/>
              <a:ext cx="739912" cy="607886"/>
              <a:chOff x="732428" y="1239937"/>
              <a:chExt cx="739912" cy="607886"/>
            </a:xfrm>
          </p:grpSpPr>
          <p:sp>
            <p:nvSpPr>
              <p:cNvPr id="5189" name="Google Shape;5189;p6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2"/>
            <p:cNvGrpSpPr/>
            <p:nvPr/>
          </p:nvGrpSpPr>
          <p:grpSpPr>
            <a:xfrm>
              <a:off x="732428" y="1277018"/>
              <a:ext cx="702832" cy="533758"/>
              <a:chOff x="732428" y="1277018"/>
              <a:chExt cx="702832" cy="533758"/>
            </a:xfrm>
          </p:grpSpPr>
          <p:sp>
            <p:nvSpPr>
              <p:cNvPr id="5192" name="Google Shape;5192;p6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2"/>
            <p:cNvGrpSpPr/>
            <p:nvPr/>
          </p:nvGrpSpPr>
          <p:grpSpPr>
            <a:xfrm>
              <a:off x="931170" y="1306653"/>
              <a:ext cx="647179" cy="474455"/>
              <a:chOff x="931170" y="1306653"/>
              <a:chExt cx="647179" cy="474455"/>
            </a:xfrm>
          </p:grpSpPr>
          <p:sp>
            <p:nvSpPr>
              <p:cNvPr id="5195" name="Google Shape;5195;p6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6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2"/>
          <p:cNvGrpSpPr/>
          <p:nvPr/>
        </p:nvGrpSpPr>
        <p:grpSpPr>
          <a:xfrm>
            <a:off x="3964037" y="1171363"/>
            <a:ext cx="634656" cy="699982"/>
            <a:chOff x="5985650" y="2860025"/>
            <a:chExt cx="1396075" cy="1539775"/>
          </a:xfrm>
        </p:grpSpPr>
        <p:sp>
          <p:nvSpPr>
            <p:cNvPr id="5199" name="Google Shape;5199;p6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62"/>
          <p:cNvGrpSpPr/>
          <p:nvPr/>
        </p:nvGrpSpPr>
        <p:grpSpPr>
          <a:xfrm>
            <a:off x="4719687" y="1171356"/>
            <a:ext cx="725845" cy="699975"/>
            <a:chOff x="4249973" y="1201875"/>
            <a:chExt cx="1958568" cy="1888762"/>
          </a:xfrm>
        </p:grpSpPr>
        <p:sp>
          <p:nvSpPr>
            <p:cNvPr id="5232" name="Google Shape;5232;p6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62"/>
            <p:cNvGrpSpPr/>
            <p:nvPr/>
          </p:nvGrpSpPr>
          <p:grpSpPr>
            <a:xfrm>
              <a:off x="5853086" y="1789142"/>
              <a:ext cx="355454" cy="1048099"/>
              <a:chOff x="5576108" y="2016725"/>
              <a:chExt cx="565200" cy="1666560"/>
            </a:xfrm>
          </p:grpSpPr>
          <p:sp>
            <p:nvSpPr>
              <p:cNvPr id="5234" name="Google Shape;5234;p6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5" name="Google Shape;5235;p6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62"/>
            <p:cNvGrpSpPr/>
            <p:nvPr/>
          </p:nvGrpSpPr>
          <p:grpSpPr>
            <a:xfrm>
              <a:off x="4869455" y="2691676"/>
              <a:ext cx="1013897" cy="398961"/>
              <a:chOff x="4012057" y="3451825"/>
              <a:chExt cx="1612175" cy="634379"/>
            </a:xfrm>
          </p:grpSpPr>
          <p:sp>
            <p:nvSpPr>
              <p:cNvPr id="5237" name="Google Shape;5237;p6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8" name="Google Shape;5238;p6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62"/>
            <p:cNvGrpSpPr/>
            <p:nvPr/>
          </p:nvGrpSpPr>
          <p:grpSpPr>
            <a:xfrm>
              <a:off x="4276937" y="2155961"/>
              <a:ext cx="651965" cy="891358"/>
              <a:chOff x="3069908" y="2599997"/>
              <a:chExt cx="1036675" cy="1417328"/>
            </a:xfrm>
          </p:grpSpPr>
          <p:sp>
            <p:nvSpPr>
              <p:cNvPr id="5240" name="Google Shape;5240;p6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1" name="Google Shape;5241;p6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2"/>
            <p:cNvGrpSpPr/>
            <p:nvPr/>
          </p:nvGrpSpPr>
          <p:grpSpPr>
            <a:xfrm>
              <a:off x="5054918" y="1201875"/>
              <a:ext cx="999548" cy="602711"/>
              <a:chOff x="4306958" y="1082925"/>
              <a:chExt cx="1589359" cy="958358"/>
            </a:xfrm>
          </p:grpSpPr>
          <p:sp>
            <p:nvSpPr>
              <p:cNvPr id="5243" name="Google Shape;5243;p6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4" name="Google Shape;5244;p6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2"/>
            <p:cNvGrpSpPr/>
            <p:nvPr/>
          </p:nvGrpSpPr>
          <p:grpSpPr>
            <a:xfrm>
              <a:off x="4249973" y="1303451"/>
              <a:ext cx="799317" cy="841334"/>
              <a:chOff x="3027033" y="1244439"/>
              <a:chExt cx="1270977" cy="1337786"/>
            </a:xfrm>
          </p:grpSpPr>
          <p:sp>
            <p:nvSpPr>
              <p:cNvPr id="5246" name="Google Shape;5246;p6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7" name="Google Shape;5247;p6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8" name="Google Shape;5248;p62"/>
          <p:cNvGrpSpPr/>
          <p:nvPr/>
        </p:nvGrpSpPr>
        <p:grpSpPr>
          <a:xfrm>
            <a:off x="4072551" y="2058137"/>
            <a:ext cx="750769" cy="683784"/>
            <a:chOff x="4204684" y="2104422"/>
            <a:chExt cx="699822" cy="637382"/>
          </a:xfrm>
        </p:grpSpPr>
        <p:grpSp>
          <p:nvGrpSpPr>
            <p:cNvPr id="5249" name="Google Shape;5249;p62"/>
            <p:cNvGrpSpPr/>
            <p:nvPr/>
          </p:nvGrpSpPr>
          <p:grpSpPr>
            <a:xfrm>
              <a:off x="4204684" y="2430067"/>
              <a:ext cx="342957" cy="311738"/>
              <a:chOff x="4204684" y="2430067"/>
              <a:chExt cx="342957" cy="311738"/>
            </a:xfrm>
          </p:grpSpPr>
          <p:sp>
            <p:nvSpPr>
              <p:cNvPr id="5250" name="Google Shape;5250;p6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2"/>
            <p:cNvGrpSpPr/>
            <p:nvPr/>
          </p:nvGrpSpPr>
          <p:grpSpPr>
            <a:xfrm>
              <a:off x="4561586" y="2430067"/>
              <a:ext cx="342920" cy="311738"/>
              <a:chOff x="4561586" y="2430067"/>
              <a:chExt cx="342920" cy="311738"/>
            </a:xfrm>
          </p:grpSpPr>
          <p:sp>
            <p:nvSpPr>
              <p:cNvPr id="5253" name="Google Shape;5253;p6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2"/>
            <p:cNvGrpSpPr/>
            <p:nvPr/>
          </p:nvGrpSpPr>
          <p:grpSpPr>
            <a:xfrm>
              <a:off x="4561586" y="2104422"/>
              <a:ext cx="342920" cy="311738"/>
              <a:chOff x="4561586" y="2104422"/>
              <a:chExt cx="342920" cy="311738"/>
            </a:xfrm>
          </p:grpSpPr>
          <p:sp>
            <p:nvSpPr>
              <p:cNvPr id="5256" name="Google Shape;5256;p6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2"/>
            <p:cNvGrpSpPr/>
            <p:nvPr/>
          </p:nvGrpSpPr>
          <p:grpSpPr>
            <a:xfrm>
              <a:off x="4204684" y="2104422"/>
              <a:ext cx="342957" cy="311664"/>
              <a:chOff x="4204684" y="2104422"/>
              <a:chExt cx="342957" cy="311664"/>
            </a:xfrm>
          </p:grpSpPr>
          <p:sp>
            <p:nvSpPr>
              <p:cNvPr id="5259" name="Google Shape;5259;p6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1" name="Google Shape;5261;p62"/>
          <p:cNvGrpSpPr/>
          <p:nvPr/>
        </p:nvGrpSpPr>
        <p:grpSpPr>
          <a:xfrm>
            <a:off x="5536984" y="1171351"/>
            <a:ext cx="660591" cy="688867"/>
            <a:chOff x="5830645" y="1267368"/>
            <a:chExt cx="530340" cy="553040"/>
          </a:xfrm>
        </p:grpSpPr>
        <p:sp>
          <p:nvSpPr>
            <p:cNvPr id="5262" name="Google Shape;5262;p6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3" name="Google Shape;5263;p62"/>
            <p:cNvGrpSpPr/>
            <p:nvPr/>
          </p:nvGrpSpPr>
          <p:grpSpPr>
            <a:xfrm>
              <a:off x="5830645" y="1267368"/>
              <a:ext cx="259743" cy="269909"/>
              <a:chOff x="5830645" y="1267368"/>
              <a:chExt cx="259743" cy="269909"/>
            </a:xfrm>
          </p:grpSpPr>
          <p:sp>
            <p:nvSpPr>
              <p:cNvPr id="5264" name="Google Shape;5264;p6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2"/>
            <p:cNvGrpSpPr/>
            <p:nvPr/>
          </p:nvGrpSpPr>
          <p:grpSpPr>
            <a:xfrm>
              <a:off x="6101293" y="1267368"/>
              <a:ext cx="259692" cy="269909"/>
              <a:chOff x="6101293" y="1267368"/>
              <a:chExt cx="259692" cy="269909"/>
            </a:xfrm>
          </p:grpSpPr>
          <p:sp>
            <p:nvSpPr>
              <p:cNvPr id="5267" name="Google Shape;5267;p6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2"/>
            <p:cNvGrpSpPr/>
            <p:nvPr/>
          </p:nvGrpSpPr>
          <p:grpSpPr>
            <a:xfrm>
              <a:off x="5830645" y="1550500"/>
              <a:ext cx="259692" cy="269909"/>
              <a:chOff x="5830645" y="1550500"/>
              <a:chExt cx="259692" cy="269909"/>
            </a:xfrm>
          </p:grpSpPr>
          <p:sp>
            <p:nvSpPr>
              <p:cNvPr id="5270" name="Google Shape;5270;p6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2"/>
            <p:cNvGrpSpPr/>
            <p:nvPr/>
          </p:nvGrpSpPr>
          <p:grpSpPr>
            <a:xfrm>
              <a:off x="6101293" y="1550500"/>
              <a:ext cx="259692" cy="269909"/>
              <a:chOff x="6101293" y="1550500"/>
              <a:chExt cx="259692" cy="269909"/>
            </a:xfrm>
          </p:grpSpPr>
          <p:sp>
            <p:nvSpPr>
              <p:cNvPr id="5273" name="Google Shape;5273;p6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5" name="Google Shape;5275;p62"/>
          <p:cNvGrpSpPr/>
          <p:nvPr/>
        </p:nvGrpSpPr>
        <p:grpSpPr>
          <a:xfrm>
            <a:off x="739138" y="2061810"/>
            <a:ext cx="697154" cy="679574"/>
            <a:chOff x="2679875" y="2361475"/>
            <a:chExt cx="780425" cy="760575"/>
          </a:xfrm>
        </p:grpSpPr>
        <p:sp>
          <p:nvSpPr>
            <p:cNvPr id="5276" name="Google Shape;5276;p6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2"/>
          <p:cNvGrpSpPr/>
          <p:nvPr/>
        </p:nvGrpSpPr>
        <p:grpSpPr>
          <a:xfrm>
            <a:off x="3138297" y="1171402"/>
            <a:ext cx="735829" cy="684547"/>
            <a:chOff x="3351965" y="1148808"/>
            <a:chExt cx="750770" cy="698375"/>
          </a:xfrm>
        </p:grpSpPr>
        <p:grpSp>
          <p:nvGrpSpPr>
            <p:cNvPr id="5283" name="Google Shape;5283;p62"/>
            <p:cNvGrpSpPr/>
            <p:nvPr/>
          </p:nvGrpSpPr>
          <p:grpSpPr>
            <a:xfrm>
              <a:off x="3586796" y="1148808"/>
              <a:ext cx="294857" cy="286830"/>
              <a:chOff x="3750225" y="1774000"/>
              <a:chExt cx="149575" cy="145525"/>
            </a:xfrm>
          </p:grpSpPr>
          <p:sp>
            <p:nvSpPr>
              <p:cNvPr id="5284" name="Google Shape;5284;p6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2"/>
            <p:cNvGrpSpPr/>
            <p:nvPr/>
          </p:nvGrpSpPr>
          <p:grpSpPr>
            <a:xfrm>
              <a:off x="3779245" y="1375768"/>
              <a:ext cx="323490" cy="286978"/>
              <a:chOff x="3847850" y="1889150"/>
              <a:chExt cx="164100" cy="145600"/>
            </a:xfrm>
          </p:grpSpPr>
          <p:sp>
            <p:nvSpPr>
              <p:cNvPr id="5287" name="Google Shape;5287;p6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2"/>
            <p:cNvGrpSpPr/>
            <p:nvPr/>
          </p:nvGrpSpPr>
          <p:grpSpPr>
            <a:xfrm>
              <a:off x="3351965" y="1330435"/>
              <a:ext cx="295449" cy="285401"/>
              <a:chOff x="3631100" y="1866150"/>
              <a:chExt cx="149875" cy="144800"/>
            </a:xfrm>
          </p:grpSpPr>
          <p:sp>
            <p:nvSpPr>
              <p:cNvPr id="5290" name="Google Shape;5290;p6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2"/>
            <p:cNvGrpSpPr/>
            <p:nvPr/>
          </p:nvGrpSpPr>
          <p:grpSpPr>
            <a:xfrm>
              <a:off x="3548208" y="1560352"/>
              <a:ext cx="294808" cy="286830"/>
              <a:chOff x="3730650" y="1982800"/>
              <a:chExt cx="149550" cy="145525"/>
            </a:xfrm>
          </p:grpSpPr>
          <p:sp>
            <p:nvSpPr>
              <p:cNvPr id="5293" name="Google Shape;5293;p6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62"/>
          <p:cNvGrpSpPr/>
          <p:nvPr/>
        </p:nvGrpSpPr>
        <p:grpSpPr>
          <a:xfrm>
            <a:off x="7639949" y="1171356"/>
            <a:ext cx="804565" cy="677795"/>
            <a:chOff x="7636443" y="1204988"/>
            <a:chExt cx="804565" cy="677795"/>
          </a:xfrm>
        </p:grpSpPr>
        <p:grpSp>
          <p:nvGrpSpPr>
            <p:cNvPr id="5296" name="Google Shape;5296;p62"/>
            <p:cNvGrpSpPr/>
            <p:nvPr/>
          </p:nvGrpSpPr>
          <p:grpSpPr>
            <a:xfrm>
              <a:off x="7636443" y="1509705"/>
              <a:ext cx="804565" cy="373078"/>
              <a:chOff x="7636443" y="1509705"/>
              <a:chExt cx="804565" cy="373078"/>
            </a:xfrm>
          </p:grpSpPr>
          <p:sp>
            <p:nvSpPr>
              <p:cNvPr id="5297" name="Google Shape;5297;p6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62"/>
            <p:cNvGrpSpPr/>
            <p:nvPr/>
          </p:nvGrpSpPr>
          <p:grpSpPr>
            <a:xfrm>
              <a:off x="7636443" y="1408133"/>
              <a:ext cx="804565" cy="373078"/>
              <a:chOff x="7636443" y="1408133"/>
              <a:chExt cx="804565" cy="373078"/>
            </a:xfrm>
          </p:grpSpPr>
          <p:sp>
            <p:nvSpPr>
              <p:cNvPr id="5300" name="Google Shape;5300;p6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62"/>
            <p:cNvGrpSpPr/>
            <p:nvPr/>
          </p:nvGrpSpPr>
          <p:grpSpPr>
            <a:xfrm>
              <a:off x="7636443" y="1306560"/>
              <a:ext cx="804565" cy="373078"/>
              <a:chOff x="7636443" y="1306560"/>
              <a:chExt cx="804565" cy="373078"/>
            </a:xfrm>
          </p:grpSpPr>
          <p:sp>
            <p:nvSpPr>
              <p:cNvPr id="5303" name="Google Shape;5303;p6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2"/>
            <p:cNvGrpSpPr/>
            <p:nvPr/>
          </p:nvGrpSpPr>
          <p:grpSpPr>
            <a:xfrm>
              <a:off x="7636443" y="1204988"/>
              <a:ext cx="804565" cy="373078"/>
              <a:chOff x="7636443" y="1204988"/>
              <a:chExt cx="804565" cy="373078"/>
            </a:xfrm>
          </p:grpSpPr>
          <p:sp>
            <p:nvSpPr>
              <p:cNvPr id="5306" name="Google Shape;5306;p6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8" name="Google Shape;5308;p62"/>
          <p:cNvGrpSpPr/>
          <p:nvPr/>
        </p:nvGrpSpPr>
        <p:grpSpPr>
          <a:xfrm>
            <a:off x="4978796" y="2078771"/>
            <a:ext cx="661339" cy="661188"/>
            <a:chOff x="3990000" y="975400"/>
            <a:chExt cx="3934200" cy="3933300"/>
          </a:xfrm>
        </p:grpSpPr>
        <p:sp>
          <p:nvSpPr>
            <p:cNvPr id="5309" name="Google Shape;5309;p6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62"/>
          <p:cNvGrpSpPr/>
          <p:nvPr/>
        </p:nvGrpSpPr>
        <p:grpSpPr>
          <a:xfrm>
            <a:off x="6622444" y="2057409"/>
            <a:ext cx="868881" cy="684241"/>
            <a:chOff x="6598259" y="2078634"/>
            <a:chExt cx="868881" cy="684241"/>
          </a:xfrm>
        </p:grpSpPr>
        <p:sp>
          <p:nvSpPr>
            <p:cNvPr id="5314" name="Google Shape;5314;p6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62"/>
            <p:cNvGrpSpPr/>
            <p:nvPr/>
          </p:nvGrpSpPr>
          <p:grpSpPr>
            <a:xfrm>
              <a:off x="6808175" y="2078634"/>
              <a:ext cx="452229" cy="684241"/>
              <a:chOff x="6808175" y="2078634"/>
              <a:chExt cx="452229" cy="684241"/>
            </a:xfrm>
          </p:grpSpPr>
          <p:sp>
            <p:nvSpPr>
              <p:cNvPr id="5321" name="Google Shape;5321;p6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7" name="Google Shape;5327;p62"/>
              <p:cNvGrpSpPr/>
              <p:nvPr/>
            </p:nvGrpSpPr>
            <p:grpSpPr>
              <a:xfrm>
                <a:off x="6821586" y="2078634"/>
                <a:ext cx="426871" cy="684241"/>
                <a:chOff x="6821586" y="2078634"/>
                <a:chExt cx="426871" cy="684241"/>
              </a:xfrm>
            </p:grpSpPr>
            <p:grpSp>
              <p:nvGrpSpPr>
                <p:cNvPr id="5328" name="Google Shape;5328;p62"/>
                <p:cNvGrpSpPr/>
                <p:nvPr/>
              </p:nvGrpSpPr>
              <p:grpSpPr>
                <a:xfrm>
                  <a:off x="6821586" y="2078634"/>
                  <a:ext cx="426871" cy="684241"/>
                  <a:chOff x="6821586" y="2078634"/>
                  <a:chExt cx="426871" cy="684241"/>
                </a:xfrm>
              </p:grpSpPr>
              <p:sp>
                <p:nvSpPr>
                  <p:cNvPr id="5329" name="Google Shape;5329;p6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8" name="Google Shape;5348;p6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4" name="Google Shape;5354;p62"/>
          <p:cNvGrpSpPr/>
          <p:nvPr/>
        </p:nvGrpSpPr>
        <p:grpSpPr>
          <a:xfrm>
            <a:off x="5795610" y="2063018"/>
            <a:ext cx="671358" cy="671358"/>
            <a:chOff x="6535625" y="760425"/>
            <a:chExt cx="1665900" cy="1665900"/>
          </a:xfrm>
        </p:grpSpPr>
        <p:sp>
          <p:nvSpPr>
            <p:cNvPr id="5355" name="Google Shape;5355;p6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62"/>
          <p:cNvGrpSpPr/>
          <p:nvPr/>
        </p:nvGrpSpPr>
        <p:grpSpPr>
          <a:xfrm>
            <a:off x="732427" y="3731418"/>
            <a:ext cx="1340789" cy="640830"/>
            <a:chOff x="238125" y="1151100"/>
            <a:chExt cx="7139450" cy="3412300"/>
          </a:xfrm>
        </p:grpSpPr>
        <p:sp>
          <p:nvSpPr>
            <p:cNvPr id="5360" name="Google Shape;5360;p6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2"/>
          <p:cNvGrpSpPr/>
          <p:nvPr/>
        </p:nvGrpSpPr>
        <p:grpSpPr>
          <a:xfrm>
            <a:off x="5599650" y="2934699"/>
            <a:ext cx="985357" cy="585764"/>
            <a:chOff x="5145061" y="2881789"/>
            <a:chExt cx="1107641" cy="658458"/>
          </a:xfrm>
        </p:grpSpPr>
        <p:grpSp>
          <p:nvGrpSpPr>
            <p:cNvPr id="5373" name="Google Shape;5373;p62"/>
            <p:cNvGrpSpPr/>
            <p:nvPr/>
          </p:nvGrpSpPr>
          <p:grpSpPr>
            <a:xfrm>
              <a:off x="5722989" y="3244587"/>
              <a:ext cx="529713" cy="295659"/>
              <a:chOff x="5722989" y="3244587"/>
              <a:chExt cx="529713" cy="295659"/>
            </a:xfrm>
          </p:grpSpPr>
          <p:sp>
            <p:nvSpPr>
              <p:cNvPr id="5374" name="Google Shape;5374;p6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5" name="Google Shape;5375;p6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6" name="Google Shape;5376;p62"/>
            <p:cNvGrpSpPr/>
            <p:nvPr/>
          </p:nvGrpSpPr>
          <p:grpSpPr>
            <a:xfrm>
              <a:off x="5145061" y="3244587"/>
              <a:ext cx="536807" cy="295659"/>
              <a:chOff x="5145061" y="3244587"/>
              <a:chExt cx="536807" cy="295659"/>
            </a:xfrm>
          </p:grpSpPr>
          <p:sp>
            <p:nvSpPr>
              <p:cNvPr id="5377" name="Google Shape;5377;p6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8" name="Google Shape;5378;p6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9" name="Google Shape;5379;p62"/>
            <p:cNvGrpSpPr/>
            <p:nvPr/>
          </p:nvGrpSpPr>
          <p:grpSpPr>
            <a:xfrm>
              <a:off x="5341327" y="2898245"/>
              <a:ext cx="532309" cy="614891"/>
              <a:chOff x="5341327" y="2898245"/>
              <a:chExt cx="532309" cy="614891"/>
            </a:xfrm>
          </p:grpSpPr>
          <p:sp>
            <p:nvSpPr>
              <p:cNvPr id="5380" name="Google Shape;5380;p6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1" name="Google Shape;5381;p6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2" name="Google Shape;5382;p62"/>
            <p:cNvGrpSpPr/>
            <p:nvPr/>
          </p:nvGrpSpPr>
          <p:grpSpPr>
            <a:xfrm>
              <a:off x="5532290" y="2881789"/>
              <a:ext cx="620516" cy="305456"/>
              <a:chOff x="5532290" y="2881789"/>
              <a:chExt cx="620516" cy="305456"/>
            </a:xfrm>
          </p:grpSpPr>
          <p:sp>
            <p:nvSpPr>
              <p:cNvPr id="5383" name="Google Shape;5383;p6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4" name="Google Shape;5384;p6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85" name="Google Shape;5385;p62"/>
          <p:cNvGrpSpPr/>
          <p:nvPr/>
        </p:nvGrpSpPr>
        <p:grpSpPr>
          <a:xfrm>
            <a:off x="8178573" y="3726757"/>
            <a:ext cx="269068" cy="645491"/>
            <a:chOff x="7026852" y="3311869"/>
            <a:chExt cx="434331" cy="1041954"/>
          </a:xfrm>
        </p:grpSpPr>
        <p:sp>
          <p:nvSpPr>
            <p:cNvPr id="5386" name="Google Shape;5386;p6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62"/>
          <p:cNvGrpSpPr/>
          <p:nvPr/>
        </p:nvGrpSpPr>
        <p:grpSpPr>
          <a:xfrm>
            <a:off x="6195154" y="3765995"/>
            <a:ext cx="293882" cy="293836"/>
            <a:chOff x="4873519" y="3311869"/>
            <a:chExt cx="499374" cy="499296"/>
          </a:xfrm>
        </p:grpSpPr>
        <p:sp>
          <p:nvSpPr>
            <p:cNvPr id="5390" name="Google Shape;5390;p6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2"/>
          <p:cNvGrpSpPr/>
          <p:nvPr/>
        </p:nvGrpSpPr>
        <p:grpSpPr>
          <a:xfrm>
            <a:off x="6195154" y="4078366"/>
            <a:ext cx="293882" cy="293882"/>
            <a:chOff x="4873519" y="3875839"/>
            <a:chExt cx="499374" cy="499374"/>
          </a:xfrm>
        </p:grpSpPr>
        <p:sp>
          <p:nvSpPr>
            <p:cNvPr id="5393" name="Google Shape;5393;p6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2"/>
          <p:cNvGrpSpPr/>
          <p:nvPr/>
        </p:nvGrpSpPr>
        <p:grpSpPr>
          <a:xfrm>
            <a:off x="2425681" y="2050319"/>
            <a:ext cx="698104" cy="698208"/>
            <a:chOff x="2565073" y="2075876"/>
            <a:chExt cx="672482" cy="672518"/>
          </a:xfrm>
        </p:grpSpPr>
        <p:sp>
          <p:nvSpPr>
            <p:cNvPr id="5396" name="Google Shape;5396;p6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2"/>
          <p:cNvGrpSpPr/>
          <p:nvPr/>
        </p:nvGrpSpPr>
        <p:grpSpPr>
          <a:xfrm>
            <a:off x="5649092" y="3734919"/>
            <a:ext cx="438354" cy="637329"/>
            <a:chOff x="1697726" y="3244179"/>
            <a:chExt cx="788124" cy="1146069"/>
          </a:xfrm>
        </p:grpSpPr>
        <p:sp>
          <p:nvSpPr>
            <p:cNvPr id="5403" name="Google Shape;5403;p6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6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62"/>
          <p:cNvGrpSpPr/>
          <p:nvPr/>
        </p:nvGrpSpPr>
        <p:grpSpPr>
          <a:xfrm>
            <a:off x="7650306" y="2063282"/>
            <a:ext cx="799565" cy="670282"/>
            <a:chOff x="7617850" y="2063282"/>
            <a:chExt cx="799565" cy="670282"/>
          </a:xfrm>
        </p:grpSpPr>
        <p:cxnSp>
          <p:nvCxnSpPr>
            <p:cNvPr id="5407" name="Google Shape;5407;p6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8" name="Google Shape;5408;p6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09" name="Google Shape;5409;p6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0" name="Google Shape;5410;p6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1" name="Google Shape;5411;p6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12" name="Google Shape;5412;p6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13" name="Google Shape;5413;p62"/>
            <p:cNvGrpSpPr/>
            <p:nvPr/>
          </p:nvGrpSpPr>
          <p:grpSpPr>
            <a:xfrm>
              <a:off x="7734309" y="2063282"/>
              <a:ext cx="570957" cy="620095"/>
              <a:chOff x="7734309" y="2063282"/>
              <a:chExt cx="570957" cy="620095"/>
            </a:xfrm>
          </p:grpSpPr>
          <p:grpSp>
            <p:nvGrpSpPr>
              <p:cNvPr id="5414" name="Google Shape;5414;p62"/>
              <p:cNvGrpSpPr/>
              <p:nvPr/>
            </p:nvGrpSpPr>
            <p:grpSpPr>
              <a:xfrm>
                <a:off x="8031573" y="2063282"/>
                <a:ext cx="273693" cy="620095"/>
                <a:chOff x="8031573" y="2063282"/>
                <a:chExt cx="273693" cy="620095"/>
              </a:xfrm>
            </p:grpSpPr>
            <p:sp>
              <p:nvSpPr>
                <p:cNvPr id="5415" name="Google Shape;5415;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62"/>
              <p:cNvGrpSpPr/>
              <p:nvPr/>
            </p:nvGrpSpPr>
            <p:grpSpPr>
              <a:xfrm flipH="1">
                <a:off x="7734309" y="2063282"/>
                <a:ext cx="273693" cy="620095"/>
                <a:chOff x="8031573" y="2063282"/>
                <a:chExt cx="273693" cy="620095"/>
              </a:xfrm>
            </p:grpSpPr>
            <p:sp>
              <p:nvSpPr>
                <p:cNvPr id="5420" name="Google Shape;5420;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24" name="Google Shape;5424;p6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6" name="Google Shape;5426;p62"/>
          <p:cNvGrpSpPr/>
          <p:nvPr/>
        </p:nvGrpSpPr>
        <p:grpSpPr>
          <a:xfrm>
            <a:off x="7836913" y="2916765"/>
            <a:ext cx="602567" cy="601884"/>
            <a:chOff x="1186975" y="238125"/>
            <a:chExt cx="5244275" cy="5238325"/>
          </a:xfrm>
        </p:grpSpPr>
        <p:sp>
          <p:nvSpPr>
            <p:cNvPr id="5427" name="Google Shape;5427;p6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2"/>
          <p:cNvGrpSpPr/>
          <p:nvPr/>
        </p:nvGrpSpPr>
        <p:grpSpPr>
          <a:xfrm>
            <a:off x="3279650" y="2056249"/>
            <a:ext cx="651848" cy="687338"/>
            <a:chOff x="3400515" y="2056248"/>
            <a:chExt cx="698134" cy="735987"/>
          </a:xfrm>
        </p:grpSpPr>
        <p:grpSp>
          <p:nvGrpSpPr>
            <p:cNvPr id="5432" name="Google Shape;5432;p62"/>
            <p:cNvGrpSpPr/>
            <p:nvPr/>
          </p:nvGrpSpPr>
          <p:grpSpPr>
            <a:xfrm>
              <a:off x="3400515" y="2283913"/>
              <a:ext cx="312919" cy="219900"/>
              <a:chOff x="3400515" y="2283913"/>
              <a:chExt cx="312919" cy="219900"/>
            </a:xfrm>
          </p:grpSpPr>
          <p:sp>
            <p:nvSpPr>
              <p:cNvPr id="5433" name="Google Shape;5433;p6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4" name="Google Shape;5434;p6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35" name="Google Shape;5435;p62"/>
            <p:cNvGrpSpPr/>
            <p:nvPr/>
          </p:nvGrpSpPr>
          <p:grpSpPr>
            <a:xfrm>
              <a:off x="3547823" y="2461089"/>
              <a:ext cx="219900" cy="331146"/>
              <a:chOff x="3547823" y="2461089"/>
              <a:chExt cx="219900" cy="331146"/>
            </a:xfrm>
          </p:grpSpPr>
          <p:sp>
            <p:nvSpPr>
              <p:cNvPr id="5436" name="Google Shape;5436;p6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7" name="Google Shape;5437;p6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38" name="Google Shape;5438;p62"/>
            <p:cNvGrpSpPr/>
            <p:nvPr/>
          </p:nvGrpSpPr>
          <p:grpSpPr>
            <a:xfrm>
              <a:off x="3734138" y="2461089"/>
              <a:ext cx="219900" cy="331146"/>
              <a:chOff x="3734138" y="2461089"/>
              <a:chExt cx="219900" cy="331146"/>
            </a:xfrm>
          </p:grpSpPr>
          <p:sp>
            <p:nvSpPr>
              <p:cNvPr id="5439" name="Google Shape;5439;p6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0" name="Google Shape;5440;p6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41" name="Google Shape;5441;p62"/>
            <p:cNvGrpSpPr/>
            <p:nvPr/>
          </p:nvGrpSpPr>
          <p:grpSpPr>
            <a:xfrm>
              <a:off x="3787560" y="2281742"/>
              <a:ext cx="311089" cy="219900"/>
              <a:chOff x="3787560" y="2281742"/>
              <a:chExt cx="311089" cy="219900"/>
            </a:xfrm>
          </p:grpSpPr>
          <p:sp>
            <p:nvSpPr>
              <p:cNvPr id="5442" name="Google Shape;5442;p6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3" name="Google Shape;5443;p6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44" name="Google Shape;5444;p62"/>
            <p:cNvGrpSpPr/>
            <p:nvPr/>
          </p:nvGrpSpPr>
          <p:grpSpPr>
            <a:xfrm>
              <a:off x="3637290" y="2056248"/>
              <a:ext cx="219900" cy="330736"/>
              <a:chOff x="3637290" y="2056248"/>
              <a:chExt cx="219900" cy="330736"/>
            </a:xfrm>
          </p:grpSpPr>
          <p:sp>
            <p:nvSpPr>
              <p:cNvPr id="5445" name="Google Shape;5445;p6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46" name="Google Shape;5446;p6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47" name="Google Shape;5447;p62"/>
          <p:cNvGrpSpPr/>
          <p:nvPr/>
        </p:nvGrpSpPr>
        <p:grpSpPr>
          <a:xfrm>
            <a:off x="2571356" y="2926255"/>
            <a:ext cx="1268144" cy="592394"/>
            <a:chOff x="238125" y="1188750"/>
            <a:chExt cx="7140450" cy="3335550"/>
          </a:xfrm>
        </p:grpSpPr>
        <p:sp>
          <p:nvSpPr>
            <p:cNvPr id="5448" name="Google Shape;5448;p6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2"/>
          <p:cNvGrpSpPr/>
          <p:nvPr/>
        </p:nvGrpSpPr>
        <p:grpSpPr>
          <a:xfrm>
            <a:off x="6679257" y="2928410"/>
            <a:ext cx="1053944" cy="590147"/>
            <a:chOff x="238125" y="1335475"/>
            <a:chExt cx="5418735" cy="3034175"/>
          </a:xfrm>
        </p:grpSpPr>
        <p:sp>
          <p:nvSpPr>
            <p:cNvPr id="5454" name="Google Shape;5454;p6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2"/>
          <p:cNvGrpSpPr/>
          <p:nvPr/>
        </p:nvGrpSpPr>
        <p:grpSpPr>
          <a:xfrm>
            <a:off x="4110066" y="3733309"/>
            <a:ext cx="1268207" cy="638939"/>
            <a:chOff x="3967651" y="3645904"/>
            <a:chExt cx="1479304" cy="745292"/>
          </a:xfrm>
        </p:grpSpPr>
        <p:grpSp>
          <p:nvGrpSpPr>
            <p:cNvPr id="5458" name="Google Shape;5458;p62"/>
            <p:cNvGrpSpPr/>
            <p:nvPr/>
          </p:nvGrpSpPr>
          <p:grpSpPr>
            <a:xfrm>
              <a:off x="3967651" y="4009026"/>
              <a:ext cx="1479304" cy="382170"/>
              <a:chOff x="3967651" y="4009026"/>
              <a:chExt cx="1479304" cy="382170"/>
            </a:xfrm>
          </p:grpSpPr>
          <p:grpSp>
            <p:nvGrpSpPr>
              <p:cNvPr id="5459" name="Google Shape;5459;p62"/>
              <p:cNvGrpSpPr/>
              <p:nvPr/>
            </p:nvGrpSpPr>
            <p:grpSpPr>
              <a:xfrm>
                <a:off x="4892216" y="4195630"/>
                <a:ext cx="554739" cy="195566"/>
                <a:chOff x="3604375" y="4892160"/>
                <a:chExt cx="1651500" cy="582215"/>
              </a:xfrm>
            </p:grpSpPr>
            <p:sp>
              <p:nvSpPr>
                <p:cNvPr id="5460" name="Google Shape;5460;p6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2"/>
              <p:cNvGrpSpPr/>
              <p:nvPr/>
            </p:nvGrpSpPr>
            <p:grpSpPr>
              <a:xfrm>
                <a:off x="3967651" y="4146303"/>
                <a:ext cx="579402" cy="244893"/>
                <a:chOff x="851875" y="4745310"/>
                <a:chExt cx="1724925" cy="729065"/>
              </a:xfrm>
            </p:grpSpPr>
            <p:sp>
              <p:nvSpPr>
                <p:cNvPr id="5463" name="Google Shape;5463;p6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2"/>
              <p:cNvGrpSpPr/>
              <p:nvPr/>
            </p:nvGrpSpPr>
            <p:grpSpPr>
              <a:xfrm>
                <a:off x="4460753" y="4009026"/>
                <a:ext cx="493110" cy="382170"/>
                <a:chOff x="2319875" y="4336625"/>
                <a:chExt cx="1468025" cy="1137750"/>
              </a:xfrm>
            </p:grpSpPr>
            <p:sp>
              <p:nvSpPr>
                <p:cNvPr id="5466" name="Google Shape;5466;p6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8" name="Google Shape;5468;p62"/>
            <p:cNvGrpSpPr/>
            <p:nvPr/>
          </p:nvGrpSpPr>
          <p:grpSpPr>
            <a:xfrm>
              <a:off x="4479443" y="3645904"/>
              <a:ext cx="455965" cy="388789"/>
              <a:chOff x="2957425" y="238100"/>
              <a:chExt cx="1910200" cy="1628775"/>
            </a:xfrm>
          </p:grpSpPr>
          <p:sp>
            <p:nvSpPr>
              <p:cNvPr id="5469" name="Google Shape;5469;p6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9" name="Google Shape;5479;p62"/>
          <p:cNvGrpSpPr/>
          <p:nvPr/>
        </p:nvGrpSpPr>
        <p:grpSpPr>
          <a:xfrm>
            <a:off x="2496179" y="3734510"/>
            <a:ext cx="1243128" cy="637739"/>
            <a:chOff x="2496310" y="3693351"/>
            <a:chExt cx="1342906" cy="688926"/>
          </a:xfrm>
        </p:grpSpPr>
        <p:grpSp>
          <p:nvGrpSpPr>
            <p:cNvPr id="5480" name="Google Shape;5480;p62"/>
            <p:cNvGrpSpPr/>
            <p:nvPr/>
          </p:nvGrpSpPr>
          <p:grpSpPr>
            <a:xfrm>
              <a:off x="2496310" y="3693351"/>
              <a:ext cx="1342906" cy="688875"/>
              <a:chOff x="2496310" y="3693351"/>
              <a:chExt cx="1342906" cy="688875"/>
            </a:xfrm>
          </p:grpSpPr>
          <p:sp>
            <p:nvSpPr>
              <p:cNvPr id="5481" name="Google Shape;5481;p6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7" name="Google Shape;5487;p62"/>
              <p:cNvCxnSpPr>
                <a:stCxn id="548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88" name="Google Shape;5488;p62"/>
              <p:cNvCxnSpPr>
                <a:stCxn id="548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89" name="Google Shape;5489;p62"/>
              <p:cNvCxnSpPr>
                <a:stCxn id="548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0" name="Google Shape;5490;p62"/>
              <p:cNvCxnSpPr>
                <a:stCxn id="548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1" name="Google Shape;5491;p62"/>
              <p:cNvCxnSpPr>
                <a:stCxn id="548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92" name="Google Shape;5492;p62"/>
            <p:cNvGrpSpPr/>
            <p:nvPr/>
          </p:nvGrpSpPr>
          <p:grpSpPr>
            <a:xfrm>
              <a:off x="2675275" y="3930557"/>
              <a:ext cx="1003306" cy="451719"/>
              <a:chOff x="2675275" y="4174282"/>
              <a:chExt cx="1003306" cy="451719"/>
            </a:xfrm>
          </p:grpSpPr>
          <p:sp>
            <p:nvSpPr>
              <p:cNvPr id="5493" name="Google Shape;5493;p6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6" name="Google Shape;5496;p62"/>
          <p:cNvGrpSpPr/>
          <p:nvPr/>
        </p:nvGrpSpPr>
        <p:grpSpPr>
          <a:xfrm>
            <a:off x="1669850" y="1171356"/>
            <a:ext cx="574511" cy="874709"/>
            <a:chOff x="1715404" y="1112080"/>
            <a:chExt cx="642270" cy="977984"/>
          </a:xfrm>
        </p:grpSpPr>
        <p:grpSp>
          <p:nvGrpSpPr>
            <p:cNvPr id="5497" name="Google Shape;5497;p62"/>
            <p:cNvGrpSpPr/>
            <p:nvPr/>
          </p:nvGrpSpPr>
          <p:grpSpPr>
            <a:xfrm>
              <a:off x="1715404" y="1112080"/>
              <a:ext cx="642270" cy="977984"/>
              <a:chOff x="1715404" y="1112080"/>
              <a:chExt cx="642270" cy="977984"/>
            </a:xfrm>
          </p:grpSpPr>
          <p:sp>
            <p:nvSpPr>
              <p:cNvPr id="5498" name="Google Shape;5498;p6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2"/>
            <p:cNvGrpSpPr/>
            <p:nvPr/>
          </p:nvGrpSpPr>
          <p:grpSpPr>
            <a:xfrm>
              <a:off x="1768927" y="1165603"/>
              <a:ext cx="535225" cy="851367"/>
              <a:chOff x="1768927" y="1165603"/>
              <a:chExt cx="535225" cy="851367"/>
            </a:xfrm>
          </p:grpSpPr>
          <p:sp>
            <p:nvSpPr>
              <p:cNvPr id="5501" name="Google Shape;5501;p6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2"/>
            <p:cNvGrpSpPr/>
            <p:nvPr/>
          </p:nvGrpSpPr>
          <p:grpSpPr>
            <a:xfrm>
              <a:off x="1822449" y="1219125"/>
              <a:ext cx="428180" cy="718859"/>
              <a:chOff x="1822449" y="1219125"/>
              <a:chExt cx="428180" cy="718859"/>
            </a:xfrm>
          </p:grpSpPr>
          <p:sp>
            <p:nvSpPr>
              <p:cNvPr id="5504" name="Google Shape;5504;p6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2"/>
            <p:cNvGrpSpPr/>
            <p:nvPr/>
          </p:nvGrpSpPr>
          <p:grpSpPr>
            <a:xfrm>
              <a:off x="1875972" y="1272648"/>
              <a:ext cx="321135" cy="586939"/>
              <a:chOff x="1875972" y="1272648"/>
              <a:chExt cx="321135" cy="586939"/>
            </a:xfrm>
          </p:grpSpPr>
          <p:sp>
            <p:nvSpPr>
              <p:cNvPr id="5507" name="Google Shape;5507;p6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9" name="Google Shape;5509;p62"/>
          <p:cNvGrpSpPr/>
          <p:nvPr/>
        </p:nvGrpSpPr>
        <p:grpSpPr>
          <a:xfrm>
            <a:off x="7777011" y="3728078"/>
            <a:ext cx="293855" cy="644170"/>
            <a:chOff x="241025" y="3151575"/>
            <a:chExt cx="293855" cy="644170"/>
          </a:xfrm>
        </p:grpSpPr>
        <p:sp>
          <p:nvSpPr>
            <p:cNvPr id="5510" name="Google Shape;5510;p6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2"/>
          <p:cNvGrpSpPr/>
          <p:nvPr/>
        </p:nvGrpSpPr>
        <p:grpSpPr>
          <a:xfrm>
            <a:off x="724994" y="2928078"/>
            <a:ext cx="1779649" cy="591620"/>
            <a:chOff x="246070" y="1983375"/>
            <a:chExt cx="1855347" cy="616849"/>
          </a:xfrm>
        </p:grpSpPr>
        <p:sp>
          <p:nvSpPr>
            <p:cNvPr id="5513" name="Google Shape;5513;p6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2"/>
          <p:cNvGrpSpPr/>
          <p:nvPr/>
        </p:nvGrpSpPr>
        <p:grpSpPr>
          <a:xfrm>
            <a:off x="2335861" y="1171356"/>
            <a:ext cx="711055" cy="745993"/>
            <a:chOff x="2496269" y="1171698"/>
            <a:chExt cx="761953" cy="799392"/>
          </a:xfrm>
        </p:grpSpPr>
        <p:grpSp>
          <p:nvGrpSpPr>
            <p:cNvPr id="5523" name="Google Shape;5523;p62"/>
            <p:cNvGrpSpPr/>
            <p:nvPr/>
          </p:nvGrpSpPr>
          <p:grpSpPr>
            <a:xfrm>
              <a:off x="2496269" y="1171698"/>
              <a:ext cx="761953" cy="723022"/>
              <a:chOff x="2496269" y="1171698"/>
              <a:chExt cx="761953" cy="723022"/>
            </a:xfrm>
          </p:grpSpPr>
          <p:sp>
            <p:nvSpPr>
              <p:cNvPr id="5524" name="Google Shape;5524;p6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2"/>
              <p:cNvGrpSpPr/>
              <p:nvPr/>
            </p:nvGrpSpPr>
            <p:grpSpPr>
              <a:xfrm>
                <a:off x="2496269" y="1171698"/>
                <a:ext cx="761953" cy="723022"/>
                <a:chOff x="2496269" y="1120652"/>
                <a:chExt cx="761953" cy="723022"/>
              </a:xfrm>
            </p:grpSpPr>
            <p:grpSp>
              <p:nvGrpSpPr>
                <p:cNvPr id="5527" name="Google Shape;5527;p62"/>
                <p:cNvGrpSpPr/>
                <p:nvPr/>
              </p:nvGrpSpPr>
              <p:grpSpPr>
                <a:xfrm>
                  <a:off x="2496269" y="1120652"/>
                  <a:ext cx="761953" cy="723022"/>
                  <a:chOff x="2496269" y="1120652"/>
                  <a:chExt cx="761953" cy="723022"/>
                </a:xfrm>
              </p:grpSpPr>
              <p:grpSp>
                <p:nvGrpSpPr>
                  <p:cNvPr id="5528" name="Google Shape;5528;p62"/>
                  <p:cNvGrpSpPr/>
                  <p:nvPr/>
                </p:nvGrpSpPr>
                <p:grpSpPr>
                  <a:xfrm>
                    <a:off x="2496269" y="1304589"/>
                    <a:ext cx="407089" cy="305057"/>
                    <a:chOff x="2496269" y="1304589"/>
                    <a:chExt cx="407089" cy="305057"/>
                  </a:xfrm>
                </p:grpSpPr>
                <p:sp>
                  <p:nvSpPr>
                    <p:cNvPr id="5529" name="Google Shape;5529;p6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2"/>
                  <p:cNvGrpSpPr/>
                  <p:nvPr/>
                </p:nvGrpSpPr>
                <p:grpSpPr>
                  <a:xfrm>
                    <a:off x="2586468" y="1493376"/>
                    <a:ext cx="358850" cy="349656"/>
                    <a:chOff x="2586468" y="1493376"/>
                    <a:chExt cx="358850" cy="349656"/>
                  </a:xfrm>
                </p:grpSpPr>
                <p:sp>
                  <p:nvSpPr>
                    <p:cNvPr id="5532" name="Google Shape;5532;p6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2"/>
                  <p:cNvGrpSpPr/>
                  <p:nvPr/>
                </p:nvGrpSpPr>
                <p:grpSpPr>
                  <a:xfrm>
                    <a:off x="2807939" y="1494024"/>
                    <a:ext cx="358857" cy="349650"/>
                    <a:chOff x="2807939" y="1494024"/>
                    <a:chExt cx="358857" cy="349650"/>
                  </a:xfrm>
                </p:grpSpPr>
                <p:sp>
                  <p:nvSpPr>
                    <p:cNvPr id="5535" name="Google Shape;5535;p6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62"/>
                  <p:cNvGrpSpPr/>
                  <p:nvPr/>
                </p:nvGrpSpPr>
                <p:grpSpPr>
                  <a:xfrm>
                    <a:off x="2851133" y="1305635"/>
                    <a:ext cx="407089" cy="305057"/>
                    <a:chOff x="2851133" y="1305635"/>
                    <a:chExt cx="407089" cy="305057"/>
                  </a:xfrm>
                </p:grpSpPr>
                <p:sp>
                  <p:nvSpPr>
                    <p:cNvPr id="5538" name="Google Shape;5538;p6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2"/>
                  <p:cNvGrpSpPr/>
                  <p:nvPr/>
                </p:nvGrpSpPr>
                <p:grpSpPr>
                  <a:xfrm>
                    <a:off x="2727495" y="1120652"/>
                    <a:ext cx="300271" cy="396358"/>
                    <a:chOff x="2727495" y="1120652"/>
                    <a:chExt cx="300271" cy="396358"/>
                  </a:xfrm>
                </p:grpSpPr>
                <p:sp>
                  <p:nvSpPr>
                    <p:cNvPr id="5541" name="Google Shape;5541;p6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62"/>
                <p:cNvGrpSpPr/>
                <p:nvPr/>
              </p:nvGrpSpPr>
              <p:grpSpPr>
                <a:xfrm>
                  <a:off x="2722305" y="1350460"/>
                  <a:ext cx="308357" cy="308344"/>
                  <a:chOff x="2722305" y="1350460"/>
                  <a:chExt cx="308357" cy="308344"/>
                </a:xfrm>
              </p:grpSpPr>
              <p:sp>
                <p:nvSpPr>
                  <p:cNvPr id="5544" name="Google Shape;5544;p6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5" name="Google Shape;5545;p62"/>
                  <p:cNvGrpSpPr/>
                  <p:nvPr/>
                </p:nvGrpSpPr>
                <p:grpSpPr>
                  <a:xfrm>
                    <a:off x="2725064" y="1364529"/>
                    <a:ext cx="297954" cy="280182"/>
                    <a:chOff x="2725064" y="1364529"/>
                    <a:chExt cx="297954" cy="280182"/>
                  </a:xfrm>
                </p:grpSpPr>
                <p:sp>
                  <p:nvSpPr>
                    <p:cNvPr id="5546" name="Google Shape;5546;p6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51" name="Google Shape;5551;p6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2"/>
          <p:cNvGrpSpPr/>
          <p:nvPr/>
        </p:nvGrpSpPr>
        <p:grpSpPr>
          <a:xfrm>
            <a:off x="3924561" y="2927462"/>
            <a:ext cx="1569144" cy="591015"/>
            <a:chOff x="3820100" y="3023049"/>
            <a:chExt cx="1303926" cy="491162"/>
          </a:xfrm>
        </p:grpSpPr>
        <p:grpSp>
          <p:nvGrpSpPr>
            <p:cNvPr id="5557" name="Google Shape;5557;p62"/>
            <p:cNvGrpSpPr/>
            <p:nvPr/>
          </p:nvGrpSpPr>
          <p:grpSpPr>
            <a:xfrm>
              <a:off x="3820100" y="3023072"/>
              <a:ext cx="1303926" cy="491139"/>
              <a:chOff x="3820100" y="3023072"/>
              <a:chExt cx="1303926" cy="491139"/>
            </a:xfrm>
          </p:grpSpPr>
          <p:sp>
            <p:nvSpPr>
              <p:cNvPr id="5558" name="Google Shape;5558;p6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2"/>
            <p:cNvGrpSpPr/>
            <p:nvPr/>
          </p:nvGrpSpPr>
          <p:grpSpPr>
            <a:xfrm>
              <a:off x="4132439" y="3023645"/>
              <a:ext cx="393633" cy="177096"/>
              <a:chOff x="4132439" y="3023645"/>
              <a:chExt cx="393633" cy="177096"/>
            </a:xfrm>
          </p:grpSpPr>
          <p:sp>
            <p:nvSpPr>
              <p:cNvPr id="5561" name="Google Shape;5561;p6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2"/>
            <p:cNvGrpSpPr/>
            <p:nvPr/>
          </p:nvGrpSpPr>
          <p:grpSpPr>
            <a:xfrm>
              <a:off x="3921811" y="3023049"/>
              <a:ext cx="1002397" cy="388943"/>
              <a:chOff x="3921811" y="3023049"/>
              <a:chExt cx="1002397" cy="388943"/>
            </a:xfrm>
          </p:grpSpPr>
          <p:sp>
            <p:nvSpPr>
              <p:cNvPr id="5564" name="Google Shape;5564;p6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62"/>
            <p:cNvGrpSpPr/>
            <p:nvPr/>
          </p:nvGrpSpPr>
          <p:grpSpPr>
            <a:xfrm>
              <a:off x="4023645" y="3023049"/>
              <a:ext cx="683032" cy="286722"/>
              <a:chOff x="4023645" y="3023049"/>
              <a:chExt cx="683032" cy="286722"/>
            </a:xfrm>
          </p:grpSpPr>
          <p:sp>
            <p:nvSpPr>
              <p:cNvPr id="5567" name="Google Shape;5567;p6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9" name="Google Shape;5569;p62"/>
          <p:cNvGrpSpPr/>
          <p:nvPr/>
        </p:nvGrpSpPr>
        <p:grpSpPr>
          <a:xfrm>
            <a:off x="1556683" y="2054307"/>
            <a:ext cx="713522" cy="688025"/>
            <a:chOff x="1706078" y="2092648"/>
            <a:chExt cx="660913" cy="637296"/>
          </a:xfrm>
        </p:grpSpPr>
        <p:sp>
          <p:nvSpPr>
            <p:cNvPr id="5570" name="Google Shape;5570;p6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1" name="Google Shape;5571;p62"/>
            <p:cNvGrpSpPr/>
            <p:nvPr/>
          </p:nvGrpSpPr>
          <p:grpSpPr>
            <a:xfrm>
              <a:off x="1706078" y="2092648"/>
              <a:ext cx="660913" cy="575241"/>
              <a:chOff x="1706078" y="2092648"/>
              <a:chExt cx="660913" cy="575241"/>
            </a:xfrm>
          </p:grpSpPr>
          <p:sp>
            <p:nvSpPr>
              <p:cNvPr id="5572" name="Google Shape;5572;p6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62"/>
          <p:cNvGrpSpPr/>
          <p:nvPr/>
        </p:nvGrpSpPr>
        <p:grpSpPr>
          <a:xfrm>
            <a:off x="6318542" y="1171856"/>
            <a:ext cx="1317459" cy="684168"/>
            <a:chOff x="238125" y="999450"/>
            <a:chExt cx="7140700" cy="3708225"/>
          </a:xfrm>
        </p:grpSpPr>
        <p:sp>
          <p:nvSpPr>
            <p:cNvPr id="5576" name="Google Shape;5576;p6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88"/>
        <p:cNvGrpSpPr/>
        <p:nvPr/>
      </p:nvGrpSpPr>
      <p:grpSpPr>
        <a:xfrm>
          <a:off x="0" y="0"/>
          <a:ext cx="0" cy="0"/>
          <a:chOff x="0" y="0"/>
          <a:chExt cx="0" cy="0"/>
        </a:xfrm>
      </p:grpSpPr>
      <p:grpSp>
        <p:nvGrpSpPr>
          <p:cNvPr id="5589" name="Google Shape;5589;p63"/>
          <p:cNvGrpSpPr/>
          <p:nvPr/>
        </p:nvGrpSpPr>
        <p:grpSpPr>
          <a:xfrm>
            <a:off x="729238" y="1179665"/>
            <a:ext cx="1636117" cy="1526144"/>
            <a:chOff x="729238" y="1179665"/>
            <a:chExt cx="1636117" cy="1526144"/>
          </a:xfrm>
        </p:grpSpPr>
        <p:grpSp>
          <p:nvGrpSpPr>
            <p:cNvPr id="5590" name="Google Shape;5590;p63"/>
            <p:cNvGrpSpPr/>
            <p:nvPr/>
          </p:nvGrpSpPr>
          <p:grpSpPr>
            <a:xfrm>
              <a:off x="729238" y="1179665"/>
              <a:ext cx="80700" cy="1526144"/>
              <a:chOff x="729238" y="1179665"/>
              <a:chExt cx="80700" cy="1526144"/>
            </a:xfrm>
          </p:grpSpPr>
          <p:sp>
            <p:nvSpPr>
              <p:cNvPr id="5591" name="Google Shape;5591;p6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3"/>
            <p:cNvGrpSpPr/>
            <p:nvPr/>
          </p:nvGrpSpPr>
          <p:grpSpPr>
            <a:xfrm>
              <a:off x="903098" y="1179665"/>
              <a:ext cx="80700" cy="1526144"/>
              <a:chOff x="903098" y="1179665"/>
              <a:chExt cx="80700" cy="1526144"/>
            </a:xfrm>
          </p:grpSpPr>
          <p:sp>
            <p:nvSpPr>
              <p:cNvPr id="5602" name="Google Shape;5602;p6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3"/>
            <p:cNvGrpSpPr/>
            <p:nvPr/>
          </p:nvGrpSpPr>
          <p:grpSpPr>
            <a:xfrm>
              <a:off x="1076958" y="1179665"/>
              <a:ext cx="80700" cy="1526144"/>
              <a:chOff x="1076958" y="1179665"/>
              <a:chExt cx="80700" cy="1526144"/>
            </a:xfrm>
          </p:grpSpPr>
          <p:sp>
            <p:nvSpPr>
              <p:cNvPr id="5613" name="Google Shape;5613;p6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3"/>
            <p:cNvGrpSpPr/>
            <p:nvPr/>
          </p:nvGrpSpPr>
          <p:grpSpPr>
            <a:xfrm>
              <a:off x="1247707" y="1179665"/>
              <a:ext cx="80700" cy="1526144"/>
              <a:chOff x="1247707" y="1179665"/>
              <a:chExt cx="80700" cy="1526144"/>
            </a:xfrm>
          </p:grpSpPr>
          <p:sp>
            <p:nvSpPr>
              <p:cNvPr id="5624" name="Google Shape;5624;p6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3"/>
            <p:cNvGrpSpPr/>
            <p:nvPr/>
          </p:nvGrpSpPr>
          <p:grpSpPr>
            <a:xfrm>
              <a:off x="1421567" y="1179665"/>
              <a:ext cx="80700" cy="1526144"/>
              <a:chOff x="1421567" y="1179665"/>
              <a:chExt cx="80700" cy="1526144"/>
            </a:xfrm>
          </p:grpSpPr>
          <p:sp>
            <p:nvSpPr>
              <p:cNvPr id="5635" name="Google Shape;5635;p6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3"/>
            <p:cNvGrpSpPr/>
            <p:nvPr/>
          </p:nvGrpSpPr>
          <p:grpSpPr>
            <a:xfrm>
              <a:off x="1592327" y="1179665"/>
              <a:ext cx="80700" cy="1526144"/>
              <a:chOff x="1592327" y="1179665"/>
              <a:chExt cx="80700" cy="1526144"/>
            </a:xfrm>
          </p:grpSpPr>
          <p:sp>
            <p:nvSpPr>
              <p:cNvPr id="5646" name="Google Shape;5646;p6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3"/>
            <p:cNvGrpSpPr/>
            <p:nvPr/>
          </p:nvGrpSpPr>
          <p:grpSpPr>
            <a:xfrm>
              <a:off x="1766187" y="1179665"/>
              <a:ext cx="80700" cy="1526144"/>
              <a:chOff x="1766187" y="1179665"/>
              <a:chExt cx="80700" cy="1526144"/>
            </a:xfrm>
          </p:grpSpPr>
          <p:sp>
            <p:nvSpPr>
              <p:cNvPr id="5657" name="Google Shape;5657;p6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63"/>
            <p:cNvGrpSpPr/>
            <p:nvPr/>
          </p:nvGrpSpPr>
          <p:grpSpPr>
            <a:xfrm>
              <a:off x="1936935" y="1179665"/>
              <a:ext cx="80700" cy="1526144"/>
              <a:chOff x="1936935" y="1179665"/>
              <a:chExt cx="80700" cy="1526144"/>
            </a:xfrm>
          </p:grpSpPr>
          <p:sp>
            <p:nvSpPr>
              <p:cNvPr id="5668" name="Google Shape;5668;p6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63"/>
            <p:cNvGrpSpPr/>
            <p:nvPr/>
          </p:nvGrpSpPr>
          <p:grpSpPr>
            <a:xfrm>
              <a:off x="2110795" y="1179665"/>
              <a:ext cx="80700" cy="1526144"/>
              <a:chOff x="2110795" y="1179665"/>
              <a:chExt cx="80700" cy="1526144"/>
            </a:xfrm>
          </p:grpSpPr>
          <p:sp>
            <p:nvSpPr>
              <p:cNvPr id="5679" name="Google Shape;5679;p6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3"/>
            <p:cNvGrpSpPr/>
            <p:nvPr/>
          </p:nvGrpSpPr>
          <p:grpSpPr>
            <a:xfrm>
              <a:off x="2284655" y="1179665"/>
              <a:ext cx="80700" cy="1526144"/>
              <a:chOff x="2284655" y="1179665"/>
              <a:chExt cx="80700" cy="1526144"/>
            </a:xfrm>
          </p:grpSpPr>
          <p:sp>
            <p:nvSpPr>
              <p:cNvPr id="5690" name="Google Shape;5690;p6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0" name="Google Shape;5700;p63"/>
          <p:cNvGrpSpPr/>
          <p:nvPr/>
        </p:nvGrpSpPr>
        <p:grpSpPr>
          <a:xfrm>
            <a:off x="2623904" y="1198803"/>
            <a:ext cx="1364248" cy="1102133"/>
            <a:chOff x="2623904" y="1198803"/>
            <a:chExt cx="1364248" cy="1102133"/>
          </a:xfrm>
        </p:grpSpPr>
        <p:grpSp>
          <p:nvGrpSpPr>
            <p:cNvPr id="5701" name="Google Shape;5701;p63"/>
            <p:cNvGrpSpPr/>
            <p:nvPr/>
          </p:nvGrpSpPr>
          <p:grpSpPr>
            <a:xfrm>
              <a:off x="2623907" y="1198803"/>
              <a:ext cx="1364245" cy="273000"/>
              <a:chOff x="2623907" y="1198803"/>
              <a:chExt cx="1364245" cy="273000"/>
            </a:xfrm>
          </p:grpSpPr>
          <p:sp>
            <p:nvSpPr>
              <p:cNvPr id="5702" name="Google Shape;5702;p6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3"/>
            <p:cNvGrpSpPr/>
            <p:nvPr/>
          </p:nvGrpSpPr>
          <p:grpSpPr>
            <a:xfrm>
              <a:off x="2623904" y="1476964"/>
              <a:ext cx="1364245" cy="273000"/>
              <a:chOff x="2623904" y="1476964"/>
              <a:chExt cx="1364245" cy="273000"/>
            </a:xfrm>
          </p:grpSpPr>
          <p:sp>
            <p:nvSpPr>
              <p:cNvPr id="5708" name="Google Shape;5708;p6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3"/>
            <p:cNvGrpSpPr/>
            <p:nvPr/>
          </p:nvGrpSpPr>
          <p:grpSpPr>
            <a:xfrm>
              <a:off x="2623907" y="1749775"/>
              <a:ext cx="1364245" cy="273000"/>
              <a:chOff x="2623907" y="1749775"/>
              <a:chExt cx="1364245" cy="273000"/>
            </a:xfrm>
          </p:grpSpPr>
          <p:sp>
            <p:nvSpPr>
              <p:cNvPr id="5714" name="Google Shape;5714;p6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3"/>
            <p:cNvGrpSpPr/>
            <p:nvPr/>
          </p:nvGrpSpPr>
          <p:grpSpPr>
            <a:xfrm>
              <a:off x="2623904" y="2027936"/>
              <a:ext cx="1364245" cy="273000"/>
              <a:chOff x="2623904" y="2027936"/>
              <a:chExt cx="1364245" cy="273000"/>
            </a:xfrm>
          </p:grpSpPr>
          <p:sp>
            <p:nvSpPr>
              <p:cNvPr id="5720" name="Google Shape;5720;p6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5" name="Google Shape;5725;p63"/>
          <p:cNvGrpSpPr/>
          <p:nvPr/>
        </p:nvGrpSpPr>
        <p:grpSpPr>
          <a:xfrm>
            <a:off x="2613365" y="2657876"/>
            <a:ext cx="1387541" cy="159124"/>
            <a:chOff x="3200660" y="2180272"/>
            <a:chExt cx="2563824" cy="378237"/>
          </a:xfrm>
        </p:grpSpPr>
        <p:sp>
          <p:nvSpPr>
            <p:cNvPr id="5726" name="Google Shape;5726;p6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3"/>
          <p:cNvGrpSpPr/>
          <p:nvPr/>
        </p:nvGrpSpPr>
        <p:grpSpPr>
          <a:xfrm>
            <a:off x="2609890" y="2935640"/>
            <a:ext cx="1390502" cy="159625"/>
            <a:chOff x="3530150" y="2790075"/>
            <a:chExt cx="1962600" cy="225300"/>
          </a:xfrm>
        </p:grpSpPr>
        <p:sp>
          <p:nvSpPr>
            <p:cNvPr id="5745" name="Google Shape;5745;p6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3"/>
          <p:cNvGrpSpPr/>
          <p:nvPr/>
        </p:nvGrpSpPr>
        <p:grpSpPr>
          <a:xfrm>
            <a:off x="2609948" y="3213905"/>
            <a:ext cx="1411629" cy="154175"/>
            <a:chOff x="3558802" y="4011244"/>
            <a:chExt cx="1866000" cy="111600"/>
          </a:xfrm>
        </p:grpSpPr>
        <p:sp>
          <p:nvSpPr>
            <p:cNvPr id="5748" name="Google Shape;5748;p6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3"/>
          <p:cNvGrpSpPr/>
          <p:nvPr/>
        </p:nvGrpSpPr>
        <p:grpSpPr>
          <a:xfrm>
            <a:off x="2610235" y="2419475"/>
            <a:ext cx="1383503" cy="119761"/>
            <a:chOff x="3465975" y="2270258"/>
            <a:chExt cx="1986364" cy="171947"/>
          </a:xfrm>
        </p:grpSpPr>
        <p:sp>
          <p:nvSpPr>
            <p:cNvPr id="5751" name="Google Shape;5751;p6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63"/>
          <p:cNvGrpSpPr/>
          <p:nvPr/>
        </p:nvGrpSpPr>
        <p:grpSpPr>
          <a:xfrm>
            <a:off x="2621243" y="3783248"/>
            <a:ext cx="1369531" cy="195460"/>
            <a:chOff x="723300" y="4253549"/>
            <a:chExt cx="2276482" cy="324900"/>
          </a:xfrm>
        </p:grpSpPr>
        <p:sp>
          <p:nvSpPr>
            <p:cNvPr id="5760" name="Google Shape;5760;p6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63"/>
          <p:cNvGrpSpPr/>
          <p:nvPr/>
        </p:nvGrpSpPr>
        <p:grpSpPr>
          <a:xfrm>
            <a:off x="2610803" y="3484489"/>
            <a:ext cx="1389066" cy="180119"/>
            <a:chOff x="705948" y="3788465"/>
            <a:chExt cx="2308953" cy="299400"/>
          </a:xfrm>
        </p:grpSpPr>
        <p:sp>
          <p:nvSpPr>
            <p:cNvPr id="5766" name="Google Shape;5766;p6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3"/>
          <p:cNvGrpSpPr/>
          <p:nvPr/>
        </p:nvGrpSpPr>
        <p:grpSpPr>
          <a:xfrm>
            <a:off x="4207794" y="2088443"/>
            <a:ext cx="1433821" cy="191501"/>
            <a:chOff x="4273350" y="2088443"/>
            <a:chExt cx="1433821" cy="191501"/>
          </a:xfrm>
        </p:grpSpPr>
        <p:grpSp>
          <p:nvGrpSpPr>
            <p:cNvPr id="5772" name="Google Shape;5772;p63"/>
            <p:cNvGrpSpPr/>
            <p:nvPr/>
          </p:nvGrpSpPr>
          <p:grpSpPr>
            <a:xfrm>
              <a:off x="4273350" y="2088443"/>
              <a:ext cx="1433821" cy="0"/>
              <a:chOff x="5224975" y="2962250"/>
              <a:chExt cx="1544400" cy="0"/>
            </a:xfrm>
          </p:grpSpPr>
          <p:cxnSp>
            <p:nvCxnSpPr>
              <p:cNvPr id="5773" name="Google Shape;5773;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4" name="Google Shape;5774;p6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75" name="Google Shape;5775;p63"/>
            <p:cNvGrpSpPr/>
            <p:nvPr/>
          </p:nvGrpSpPr>
          <p:grpSpPr>
            <a:xfrm>
              <a:off x="4273350" y="2279944"/>
              <a:ext cx="1433821" cy="0"/>
              <a:chOff x="5224975" y="2962250"/>
              <a:chExt cx="1544400" cy="0"/>
            </a:xfrm>
          </p:grpSpPr>
          <p:cxnSp>
            <p:nvCxnSpPr>
              <p:cNvPr id="5776" name="Google Shape;5776;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7" name="Google Shape;5777;p6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78" name="Google Shape;5778;p63"/>
          <p:cNvGrpSpPr/>
          <p:nvPr/>
        </p:nvGrpSpPr>
        <p:grpSpPr>
          <a:xfrm>
            <a:off x="2658741" y="4097347"/>
            <a:ext cx="1304609" cy="294074"/>
            <a:chOff x="2658741" y="4097347"/>
            <a:chExt cx="1304609" cy="294074"/>
          </a:xfrm>
        </p:grpSpPr>
        <p:grpSp>
          <p:nvGrpSpPr>
            <p:cNvPr id="5779" name="Google Shape;5779;p63"/>
            <p:cNvGrpSpPr/>
            <p:nvPr/>
          </p:nvGrpSpPr>
          <p:grpSpPr>
            <a:xfrm>
              <a:off x="2658741" y="4097347"/>
              <a:ext cx="118572" cy="294074"/>
              <a:chOff x="3343310" y="4475555"/>
              <a:chExt cx="127717" cy="316753"/>
            </a:xfrm>
          </p:grpSpPr>
          <p:sp>
            <p:nvSpPr>
              <p:cNvPr id="5780" name="Google Shape;5780;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3"/>
            <p:cNvGrpSpPr/>
            <p:nvPr/>
          </p:nvGrpSpPr>
          <p:grpSpPr>
            <a:xfrm>
              <a:off x="3815519" y="4098388"/>
              <a:ext cx="147831" cy="291991"/>
              <a:chOff x="3527539" y="4476677"/>
              <a:chExt cx="159232" cy="314510"/>
            </a:xfrm>
          </p:grpSpPr>
          <p:sp>
            <p:nvSpPr>
              <p:cNvPr id="5783" name="Google Shape;5783;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3"/>
            <p:cNvGrpSpPr/>
            <p:nvPr/>
          </p:nvGrpSpPr>
          <p:grpSpPr>
            <a:xfrm>
              <a:off x="3511696" y="4098388"/>
              <a:ext cx="147831" cy="291991"/>
              <a:chOff x="3527539" y="4476677"/>
              <a:chExt cx="159232" cy="314510"/>
            </a:xfrm>
          </p:grpSpPr>
          <p:sp>
            <p:nvSpPr>
              <p:cNvPr id="5786" name="Google Shape;5786;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3"/>
            <p:cNvGrpSpPr/>
            <p:nvPr/>
          </p:nvGrpSpPr>
          <p:grpSpPr>
            <a:xfrm>
              <a:off x="3207874" y="4098388"/>
              <a:ext cx="147831" cy="291991"/>
              <a:chOff x="3527539" y="4476677"/>
              <a:chExt cx="159232" cy="314510"/>
            </a:xfrm>
          </p:grpSpPr>
          <p:sp>
            <p:nvSpPr>
              <p:cNvPr id="5789" name="Google Shape;5789;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3"/>
            <p:cNvGrpSpPr/>
            <p:nvPr/>
          </p:nvGrpSpPr>
          <p:grpSpPr>
            <a:xfrm>
              <a:off x="2933305" y="4097347"/>
              <a:ext cx="118572" cy="294074"/>
              <a:chOff x="3343310" y="4475555"/>
              <a:chExt cx="127717" cy="316753"/>
            </a:xfrm>
          </p:grpSpPr>
          <p:sp>
            <p:nvSpPr>
              <p:cNvPr id="5792" name="Google Shape;5792;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4" name="Google Shape;5794;p63"/>
          <p:cNvGrpSpPr/>
          <p:nvPr/>
        </p:nvGrpSpPr>
        <p:grpSpPr>
          <a:xfrm>
            <a:off x="4209349" y="1176041"/>
            <a:ext cx="1430711" cy="751237"/>
            <a:chOff x="5159450" y="1919950"/>
            <a:chExt cx="1541050" cy="862500"/>
          </a:xfrm>
        </p:grpSpPr>
        <p:sp>
          <p:nvSpPr>
            <p:cNvPr id="5795" name="Google Shape;5795;p6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96" name="Google Shape;5796;p63"/>
            <p:cNvGrpSpPr/>
            <p:nvPr/>
          </p:nvGrpSpPr>
          <p:grpSpPr>
            <a:xfrm>
              <a:off x="5159450" y="1919950"/>
              <a:ext cx="1541050" cy="862500"/>
              <a:chOff x="5159450" y="1919950"/>
              <a:chExt cx="1541050" cy="862500"/>
            </a:xfrm>
          </p:grpSpPr>
          <p:cxnSp>
            <p:nvCxnSpPr>
              <p:cNvPr id="5797" name="Google Shape;5797;p6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98" name="Google Shape;5798;p6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99" name="Google Shape;5799;p63"/>
          <p:cNvGrpSpPr/>
          <p:nvPr/>
        </p:nvGrpSpPr>
        <p:grpSpPr>
          <a:xfrm>
            <a:off x="4257486" y="2439811"/>
            <a:ext cx="1334436" cy="967914"/>
            <a:chOff x="4294923" y="2439811"/>
            <a:chExt cx="1334436" cy="967914"/>
          </a:xfrm>
        </p:grpSpPr>
        <p:grpSp>
          <p:nvGrpSpPr>
            <p:cNvPr id="5800" name="Google Shape;5800;p63"/>
            <p:cNvGrpSpPr/>
            <p:nvPr/>
          </p:nvGrpSpPr>
          <p:grpSpPr>
            <a:xfrm>
              <a:off x="4960455" y="2469658"/>
              <a:ext cx="668904" cy="885524"/>
              <a:chOff x="4960455" y="2469658"/>
              <a:chExt cx="668904" cy="885524"/>
            </a:xfrm>
          </p:grpSpPr>
          <p:sp>
            <p:nvSpPr>
              <p:cNvPr id="5801" name="Google Shape;5801;p6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3"/>
            <p:cNvGrpSpPr/>
            <p:nvPr/>
          </p:nvGrpSpPr>
          <p:grpSpPr>
            <a:xfrm>
              <a:off x="4294923" y="2469658"/>
              <a:ext cx="668951" cy="885524"/>
              <a:chOff x="4294923" y="2469658"/>
              <a:chExt cx="668951" cy="885524"/>
            </a:xfrm>
          </p:grpSpPr>
          <p:sp>
            <p:nvSpPr>
              <p:cNvPr id="5808" name="Google Shape;5808;p6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4" name="Google Shape;5814;p6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63"/>
          <p:cNvGrpSpPr/>
          <p:nvPr/>
        </p:nvGrpSpPr>
        <p:grpSpPr>
          <a:xfrm>
            <a:off x="4243690" y="3494256"/>
            <a:ext cx="1430949" cy="897289"/>
            <a:chOff x="4351371" y="3547942"/>
            <a:chExt cx="1345130" cy="843475"/>
          </a:xfrm>
        </p:grpSpPr>
        <p:grpSp>
          <p:nvGrpSpPr>
            <p:cNvPr id="5816" name="Google Shape;5816;p63"/>
            <p:cNvGrpSpPr/>
            <p:nvPr/>
          </p:nvGrpSpPr>
          <p:grpSpPr>
            <a:xfrm>
              <a:off x="4351371" y="4209917"/>
              <a:ext cx="1345130" cy="181500"/>
              <a:chOff x="4351371" y="4209917"/>
              <a:chExt cx="1345130" cy="181500"/>
            </a:xfrm>
          </p:grpSpPr>
          <p:sp>
            <p:nvSpPr>
              <p:cNvPr id="5817" name="Google Shape;5817;p6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8" name="Google Shape;5818;p6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19" name="Google Shape;5819;p63"/>
            <p:cNvGrpSpPr/>
            <p:nvPr/>
          </p:nvGrpSpPr>
          <p:grpSpPr>
            <a:xfrm>
              <a:off x="4403010" y="3985221"/>
              <a:ext cx="1109518" cy="181500"/>
              <a:chOff x="4403010" y="3985221"/>
              <a:chExt cx="1109518" cy="181500"/>
            </a:xfrm>
          </p:grpSpPr>
          <p:sp>
            <p:nvSpPr>
              <p:cNvPr id="5820" name="Google Shape;5820;p6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1" name="Google Shape;5821;p6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22" name="Google Shape;5822;p63"/>
            <p:cNvGrpSpPr/>
            <p:nvPr/>
          </p:nvGrpSpPr>
          <p:grpSpPr>
            <a:xfrm>
              <a:off x="4618704" y="3766582"/>
              <a:ext cx="807858" cy="181500"/>
              <a:chOff x="4618704" y="3766582"/>
              <a:chExt cx="807858" cy="181500"/>
            </a:xfrm>
          </p:grpSpPr>
          <p:sp>
            <p:nvSpPr>
              <p:cNvPr id="5823" name="Google Shape;5823;p6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6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25" name="Google Shape;5825;p63"/>
            <p:cNvGrpSpPr/>
            <p:nvPr/>
          </p:nvGrpSpPr>
          <p:grpSpPr>
            <a:xfrm>
              <a:off x="4735238" y="3547942"/>
              <a:ext cx="462839" cy="181500"/>
              <a:chOff x="4735238" y="3547942"/>
              <a:chExt cx="462839" cy="181500"/>
            </a:xfrm>
          </p:grpSpPr>
          <p:sp>
            <p:nvSpPr>
              <p:cNvPr id="5826" name="Google Shape;5826;p6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6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28" name="Google Shape;5828;p63"/>
          <p:cNvGrpSpPr/>
          <p:nvPr/>
        </p:nvGrpSpPr>
        <p:grpSpPr>
          <a:xfrm>
            <a:off x="7420047" y="2429580"/>
            <a:ext cx="1020955" cy="928853"/>
            <a:chOff x="926675" y="238125"/>
            <a:chExt cx="5755100" cy="5232975"/>
          </a:xfrm>
        </p:grpSpPr>
        <p:sp>
          <p:nvSpPr>
            <p:cNvPr id="5829" name="Google Shape;5829;p6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63"/>
          <p:cNvGrpSpPr/>
          <p:nvPr/>
        </p:nvGrpSpPr>
        <p:grpSpPr>
          <a:xfrm>
            <a:off x="727421" y="2828315"/>
            <a:ext cx="1695374" cy="1560837"/>
            <a:chOff x="727421" y="2828315"/>
            <a:chExt cx="1695374" cy="1560837"/>
          </a:xfrm>
        </p:grpSpPr>
        <p:grpSp>
          <p:nvGrpSpPr>
            <p:cNvPr id="5834" name="Google Shape;5834;p63"/>
            <p:cNvGrpSpPr/>
            <p:nvPr/>
          </p:nvGrpSpPr>
          <p:grpSpPr>
            <a:xfrm>
              <a:off x="727421" y="2828315"/>
              <a:ext cx="1695374" cy="1560837"/>
              <a:chOff x="734799" y="2782450"/>
              <a:chExt cx="1571100" cy="1577400"/>
            </a:xfrm>
          </p:grpSpPr>
          <p:cxnSp>
            <p:nvCxnSpPr>
              <p:cNvPr id="5835" name="Google Shape;5835;p6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36" name="Google Shape;5836;p6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37" name="Google Shape;5837;p63"/>
            <p:cNvGrpSpPr/>
            <p:nvPr/>
          </p:nvGrpSpPr>
          <p:grpSpPr>
            <a:xfrm>
              <a:off x="819108" y="2882501"/>
              <a:ext cx="1556791" cy="1426186"/>
              <a:chOff x="819108" y="2882501"/>
              <a:chExt cx="1556791" cy="1426186"/>
            </a:xfrm>
          </p:grpSpPr>
          <p:grpSp>
            <p:nvGrpSpPr>
              <p:cNvPr id="5838" name="Google Shape;5838;p63"/>
              <p:cNvGrpSpPr/>
              <p:nvPr/>
            </p:nvGrpSpPr>
            <p:grpSpPr>
              <a:xfrm>
                <a:off x="819108" y="2882501"/>
                <a:ext cx="103104" cy="1426186"/>
                <a:chOff x="4674013" y="3100904"/>
                <a:chExt cx="122758" cy="1698043"/>
              </a:xfrm>
            </p:grpSpPr>
            <p:sp>
              <p:nvSpPr>
                <p:cNvPr id="5839" name="Google Shape;5839;p6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3"/>
              <p:cNvGrpSpPr/>
              <p:nvPr/>
            </p:nvGrpSpPr>
            <p:grpSpPr>
              <a:xfrm>
                <a:off x="1062475" y="2882501"/>
                <a:ext cx="103104" cy="1426186"/>
                <a:chOff x="4940438" y="3100904"/>
                <a:chExt cx="122758" cy="1698043"/>
              </a:xfrm>
            </p:grpSpPr>
            <p:sp>
              <p:nvSpPr>
                <p:cNvPr id="5847" name="Google Shape;5847;p6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3"/>
              <p:cNvGrpSpPr/>
              <p:nvPr/>
            </p:nvGrpSpPr>
            <p:grpSpPr>
              <a:xfrm>
                <a:off x="1299324" y="2882501"/>
                <a:ext cx="103104" cy="1426186"/>
                <a:chOff x="5206863" y="3100904"/>
                <a:chExt cx="122758" cy="1698043"/>
              </a:xfrm>
            </p:grpSpPr>
            <p:sp>
              <p:nvSpPr>
                <p:cNvPr id="5855" name="Google Shape;5855;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3"/>
              <p:cNvGrpSpPr/>
              <p:nvPr/>
            </p:nvGrpSpPr>
            <p:grpSpPr>
              <a:xfrm>
                <a:off x="1786057" y="2882501"/>
                <a:ext cx="103104" cy="1426186"/>
                <a:chOff x="6006138" y="3143629"/>
                <a:chExt cx="122758" cy="1698043"/>
              </a:xfrm>
            </p:grpSpPr>
            <p:sp>
              <p:nvSpPr>
                <p:cNvPr id="5863" name="Google Shape;5863;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63"/>
              <p:cNvGrpSpPr/>
              <p:nvPr/>
            </p:nvGrpSpPr>
            <p:grpSpPr>
              <a:xfrm>
                <a:off x="2029422" y="2882501"/>
                <a:ext cx="103104" cy="1426186"/>
                <a:chOff x="6805413" y="3100904"/>
                <a:chExt cx="122758" cy="1698043"/>
              </a:xfrm>
            </p:grpSpPr>
            <p:sp>
              <p:nvSpPr>
                <p:cNvPr id="5871" name="Google Shape;5871;p6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3"/>
              <p:cNvGrpSpPr/>
              <p:nvPr/>
            </p:nvGrpSpPr>
            <p:grpSpPr>
              <a:xfrm>
                <a:off x="2272795" y="2882501"/>
                <a:ext cx="103104" cy="1426186"/>
                <a:chOff x="5206863" y="3100904"/>
                <a:chExt cx="122758" cy="1698043"/>
              </a:xfrm>
            </p:grpSpPr>
            <p:sp>
              <p:nvSpPr>
                <p:cNvPr id="5879" name="Google Shape;5879;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3"/>
              <p:cNvGrpSpPr/>
              <p:nvPr/>
            </p:nvGrpSpPr>
            <p:grpSpPr>
              <a:xfrm>
                <a:off x="1542694" y="2882501"/>
                <a:ext cx="103104" cy="1426186"/>
                <a:chOff x="6006138" y="3143629"/>
                <a:chExt cx="122758" cy="1698043"/>
              </a:xfrm>
            </p:grpSpPr>
            <p:sp>
              <p:nvSpPr>
                <p:cNvPr id="5887" name="Google Shape;5887;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94" name="Google Shape;5894;p63"/>
          <p:cNvGrpSpPr/>
          <p:nvPr/>
        </p:nvGrpSpPr>
        <p:grpSpPr>
          <a:xfrm>
            <a:off x="5683472" y="3518037"/>
            <a:ext cx="2749952" cy="870677"/>
            <a:chOff x="238125" y="1725700"/>
            <a:chExt cx="7139025" cy="2260325"/>
          </a:xfrm>
        </p:grpSpPr>
        <p:sp>
          <p:nvSpPr>
            <p:cNvPr id="5895" name="Google Shape;5895;p6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3"/>
          <p:cNvGrpSpPr/>
          <p:nvPr/>
        </p:nvGrpSpPr>
        <p:grpSpPr>
          <a:xfrm>
            <a:off x="5953636" y="2459783"/>
            <a:ext cx="1105452" cy="916747"/>
            <a:chOff x="5249100" y="1210600"/>
            <a:chExt cx="3502700" cy="2904775"/>
          </a:xfrm>
        </p:grpSpPr>
        <p:sp>
          <p:nvSpPr>
            <p:cNvPr id="5906" name="Google Shape;5906;p6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0" name="Google Shape;5910;p6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11" name="Google Shape;5911;p6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12" name="Google Shape;5912;p6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13" name="Google Shape;5913;p6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14" name="Google Shape;5914;p6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3"/>
          <p:cNvGrpSpPr/>
          <p:nvPr/>
        </p:nvGrpSpPr>
        <p:grpSpPr>
          <a:xfrm>
            <a:off x="7136183" y="1179201"/>
            <a:ext cx="1304650" cy="1124856"/>
            <a:chOff x="7287122" y="1165658"/>
            <a:chExt cx="1219413" cy="1051365"/>
          </a:xfrm>
        </p:grpSpPr>
        <p:grpSp>
          <p:nvGrpSpPr>
            <p:cNvPr id="5916" name="Google Shape;5916;p63"/>
            <p:cNvGrpSpPr/>
            <p:nvPr/>
          </p:nvGrpSpPr>
          <p:grpSpPr>
            <a:xfrm>
              <a:off x="7287122" y="1969723"/>
              <a:ext cx="1219413" cy="247300"/>
              <a:chOff x="7287122" y="1969723"/>
              <a:chExt cx="1219413" cy="247300"/>
            </a:xfrm>
          </p:grpSpPr>
          <p:sp>
            <p:nvSpPr>
              <p:cNvPr id="5917" name="Google Shape;5917;p6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8" name="Google Shape;5918;p63"/>
              <p:cNvGrpSpPr/>
              <p:nvPr/>
            </p:nvGrpSpPr>
            <p:grpSpPr>
              <a:xfrm>
                <a:off x="7287122" y="2063892"/>
                <a:ext cx="1151753" cy="73428"/>
                <a:chOff x="7287122" y="2063892"/>
                <a:chExt cx="1151753" cy="73428"/>
              </a:xfrm>
            </p:grpSpPr>
            <p:sp>
              <p:nvSpPr>
                <p:cNvPr id="5919" name="Google Shape;5919;p6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6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21" name="Google Shape;5921;p63"/>
            <p:cNvGrpSpPr/>
            <p:nvPr/>
          </p:nvGrpSpPr>
          <p:grpSpPr>
            <a:xfrm>
              <a:off x="7287122" y="1712201"/>
              <a:ext cx="1219403" cy="246767"/>
              <a:chOff x="7287122" y="1712201"/>
              <a:chExt cx="1219403" cy="246767"/>
            </a:xfrm>
          </p:grpSpPr>
          <p:sp>
            <p:nvSpPr>
              <p:cNvPr id="5922" name="Google Shape;5922;p6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3" name="Google Shape;5923;p63"/>
              <p:cNvGrpSpPr/>
              <p:nvPr/>
            </p:nvGrpSpPr>
            <p:grpSpPr>
              <a:xfrm>
                <a:off x="7287122" y="1842861"/>
                <a:ext cx="1005303" cy="73419"/>
                <a:chOff x="7287122" y="1842861"/>
                <a:chExt cx="1005303" cy="73419"/>
              </a:xfrm>
            </p:grpSpPr>
            <p:sp>
              <p:nvSpPr>
                <p:cNvPr id="5924" name="Google Shape;5924;p6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5" name="Google Shape;5925;p6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26" name="Google Shape;5926;p63"/>
            <p:cNvGrpSpPr/>
            <p:nvPr/>
          </p:nvGrpSpPr>
          <p:grpSpPr>
            <a:xfrm>
              <a:off x="7287122" y="1447520"/>
              <a:ext cx="1219403" cy="286667"/>
              <a:chOff x="7287122" y="1447520"/>
              <a:chExt cx="1219403" cy="286667"/>
            </a:xfrm>
          </p:grpSpPr>
          <p:sp>
            <p:nvSpPr>
              <p:cNvPr id="5927" name="Google Shape;5927;p6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63"/>
              <p:cNvGrpSpPr/>
              <p:nvPr/>
            </p:nvGrpSpPr>
            <p:grpSpPr>
              <a:xfrm>
                <a:off x="7287122" y="1581977"/>
                <a:ext cx="852803" cy="73428"/>
                <a:chOff x="7287122" y="1581977"/>
                <a:chExt cx="852803" cy="73428"/>
              </a:xfrm>
            </p:grpSpPr>
            <p:sp>
              <p:nvSpPr>
                <p:cNvPr id="5929" name="Google Shape;5929;p6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6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31" name="Google Shape;5931;p63"/>
            <p:cNvGrpSpPr/>
            <p:nvPr/>
          </p:nvGrpSpPr>
          <p:grpSpPr>
            <a:xfrm>
              <a:off x="7287122" y="1165658"/>
              <a:ext cx="1219403" cy="344253"/>
              <a:chOff x="7287122" y="1165658"/>
              <a:chExt cx="1219403" cy="344253"/>
            </a:xfrm>
          </p:grpSpPr>
          <p:sp>
            <p:nvSpPr>
              <p:cNvPr id="5932" name="Google Shape;5932;p6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63"/>
              <p:cNvGrpSpPr/>
              <p:nvPr/>
            </p:nvGrpSpPr>
            <p:grpSpPr>
              <a:xfrm>
                <a:off x="7287122" y="1341025"/>
                <a:ext cx="695703" cy="73419"/>
                <a:chOff x="7287122" y="1341025"/>
                <a:chExt cx="695703" cy="73419"/>
              </a:xfrm>
            </p:grpSpPr>
            <p:sp>
              <p:nvSpPr>
                <p:cNvPr id="5934" name="Google Shape;5934;p6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5" name="Google Shape;5935;p6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36" name="Google Shape;5936;p63"/>
          <p:cNvGrpSpPr/>
          <p:nvPr/>
        </p:nvGrpSpPr>
        <p:grpSpPr>
          <a:xfrm>
            <a:off x="5802676" y="1185224"/>
            <a:ext cx="1397729" cy="1098540"/>
            <a:chOff x="5900602" y="1193063"/>
            <a:chExt cx="1299851" cy="1021707"/>
          </a:xfrm>
        </p:grpSpPr>
        <p:grpSp>
          <p:nvGrpSpPr>
            <p:cNvPr id="5937" name="Google Shape;5937;p63"/>
            <p:cNvGrpSpPr/>
            <p:nvPr/>
          </p:nvGrpSpPr>
          <p:grpSpPr>
            <a:xfrm>
              <a:off x="6520337" y="1193063"/>
              <a:ext cx="341815" cy="799959"/>
              <a:chOff x="6520337" y="1193063"/>
              <a:chExt cx="341815" cy="799959"/>
            </a:xfrm>
          </p:grpSpPr>
          <p:grpSp>
            <p:nvGrpSpPr>
              <p:cNvPr id="5938" name="Google Shape;5938;p63"/>
              <p:cNvGrpSpPr/>
              <p:nvPr/>
            </p:nvGrpSpPr>
            <p:grpSpPr>
              <a:xfrm>
                <a:off x="6520337" y="1589527"/>
                <a:ext cx="213950" cy="403494"/>
                <a:chOff x="6520337" y="1589527"/>
                <a:chExt cx="213950" cy="403494"/>
              </a:xfrm>
            </p:grpSpPr>
            <p:sp>
              <p:nvSpPr>
                <p:cNvPr id="5939" name="Google Shape;5939;p6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3"/>
              <p:cNvGrpSpPr/>
              <p:nvPr/>
            </p:nvGrpSpPr>
            <p:grpSpPr>
              <a:xfrm>
                <a:off x="6577204" y="1193063"/>
                <a:ext cx="284947" cy="464512"/>
                <a:chOff x="6577204" y="1193063"/>
                <a:chExt cx="284947" cy="464512"/>
              </a:xfrm>
            </p:grpSpPr>
            <p:sp>
              <p:nvSpPr>
                <p:cNvPr id="5942" name="Google Shape;5942;p6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3" name="Google Shape;5943;p6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44" name="Google Shape;5944;p63"/>
            <p:cNvGrpSpPr/>
            <p:nvPr/>
          </p:nvGrpSpPr>
          <p:grpSpPr>
            <a:xfrm>
              <a:off x="6238903" y="1193063"/>
              <a:ext cx="300475" cy="900152"/>
              <a:chOff x="6238903" y="1193063"/>
              <a:chExt cx="300475" cy="900152"/>
            </a:xfrm>
          </p:grpSpPr>
          <p:grpSp>
            <p:nvGrpSpPr>
              <p:cNvPr id="5945" name="Google Shape;5945;p63"/>
              <p:cNvGrpSpPr/>
              <p:nvPr/>
            </p:nvGrpSpPr>
            <p:grpSpPr>
              <a:xfrm>
                <a:off x="6290865" y="1489315"/>
                <a:ext cx="248514" cy="603900"/>
                <a:chOff x="6290865" y="1489315"/>
                <a:chExt cx="248514" cy="603900"/>
              </a:xfrm>
            </p:grpSpPr>
            <p:sp>
              <p:nvSpPr>
                <p:cNvPr id="5946" name="Google Shape;5946;p6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3"/>
              <p:cNvGrpSpPr/>
              <p:nvPr/>
            </p:nvGrpSpPr>
            <p:grpSpPr>
              <a:xfrm>
                <a:off x="6238903" y="1193063"/>
                <a:ext cx="284947" cy="333087"/>
                <a:chOff x="6238903" y="1193063"/>
                <a:chExt cx="284947" cy="333087"/>
              </a:xfrm>
            </p:grpSpPr>
            <p:sp>
              <p:nvSpPr>
                <p:cNvPr id="5949" name="Google Shape;5949;p6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0" name="Google Shape;5950;p6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51" name="Google Shape;5951;p63"/>
            <p:cNvGrpSpPr/>
            <p:nvPr/>
          </p:nvGrpSpPr>
          <p:grpSpPr>
            <a:xfrm>
              <a:off x="5900602" y="1193063"/>
              <a:ext cx="444345" cy="1021707"/>
              <a:chOff x="5900602" y="1193063"/>
              <a:chExt cx="444345" cy="1021707"/>
            </a:xfrm>
          </p:grpSpPr>
          <p:grpSp>
            <p:nvGrpSpPr>
              <p:cNvPr id="5952" name="Google Shape;5952;p63"/>
              <p:cNvGrpSpPr/>
              <p:nvPr/>
            </p:nvGrpSpPr>
            <p:grpSpPr>
              <a:xfrm>
                <a:off x="6046501" y="1367785"/>
                <a:ext cx="298446" cy="846986"/>
                <a:chOff x="6046501" y="1367785"/>
                <a:chExt cx="298446" cy="846986"/>
              </a:xfrm>
            </p:grpSpPr>
            <p:sp>
              <p:nvSpPr>
                <p:cNvPr id="5953" name="Google Shape;5953;p6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3"/>
              <p:cNvGrpSpPr/>
              <p:nvPr/>
            </p:nvGrpSpPr>
            <p:grpSpPr>
              <a:xfrm>
                <a:off x="5900602" y="1193063"/>
                <a:ext cx="284947" cy="182312"/>
                <a:chOff x="5900602" y="1193063"/>
                <a:chExt cx="284947" cy="182312"/>
              </a:xfrm>
            </p:grpSpPr>
            <p:sp>
              <p:nvSpPr>
                <p:cNvPr id="5956" name="Google Shape;5956;p6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7" name="Google Shape;5957;p6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58" name="Google Shape;5958;p63"/>
            <p:cNvGrpSpPr/>
            <p:nvPr/>
          </p:nvGrpSpPr>
          <p:grpSpPr>
            <a:xfrm>
              <a:off x="6738300" y="1193063"/>
              <a:ext cx="462153" cy="707634"/>
              <a:chOff x="6738300" y="1193063"/>
              <a:chExt cx="462153" cy="707634"/>
            </a:xfrm>
          </p:grpSpPr>
          <p:grpSp>
            <p:nvGrpSpPr>
              <p:cNvPr id="5959" name="Google Shape;5959;p63"/>
              <p:cNvGrpSpPr/>
              <p:nvPr/>
            </p:nvGrpSpPr>
            <p:grpSpPr>
              <a:xfrm>
                <a:off x="6915505" y="1193063"/>
                <a:ext cx="284947" cy="597387"/>
                <a:chOff x="6915505" y="1193063"/>
                <a:chExt cx="284947" cy="597387"/>
              </a:xfrm>
            </p:grpSpPr>
            <p:sp>
              <p:nvSpPr>
                <p:cNvPr id="5960" name="Google Shape;5960;p6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1" name="Google Shape;5961;p6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62" name="Google Shape;5962;p63"/>
              <p:cNvGrpSpPr/>
              <p:nvPr/>
            </p:nvGrpSpPr>
            <p:grpSpPr>
              <a:xfrm>
                <a:off x="6738300" y="1684725"/>
                <a:ext cx="230066" cy="215971"/>
                <a:chOff x="6738300" y="1684725"/>
                <a:chExt cx="230066" cy="215971"/>
              </a:xfrm>
            </p:grpSpPr>
            <p:sp>
              <p:nvSpPr>
                <p:cNvPr id="5963" name="Google Shape;5963;p6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68"/>
        <p:cNvGrpSpPr/>
        <p:nvPr/>
      </p:nvGrpSpPr>
      <p:grpSpPr>
        <a:xfrm>
          <a:off x="0" y="0"/>
          <a:ext cx="0" cy="0"/>
          <a:chOff x="0" y="0"/>
          <a:chExt cx="0" cy="0"/>
        </a:xfrm>
      </p:grpSpPr>
      <p:sp>
        <p:nvSpPr>
          <p:cNvPr id="5969" name="Google Shape;596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70" name="Google Shape;5970;p6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71" name="Google Shape;5971;p64"/>
          <p:cNvGrpSpPr/>
          <p:nvPr/>
        </p:nvGrpSpPr>
        <p:grpSpPr>
          <a:xfrm>
            <a:off x="829359" y="2307635"/>
            <a:ext cx="339235" cy="298186"/>
            <a:chOff x="898875" y="244725"/>
            <a:chExt cx="481800" cy="423500"/>
          </a:xfrm>
        </p:grpSpPr>
        <p:sp>
          <p:nvSpPr>
            <p:cNvPr id="5972" name="Google Shape;5972;p6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6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6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6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8" name="Google Shape;5978;p64"/>
          <p:cNvGrpSpPr/>
          <p:nvPr/>
        </p:nvGrpSpPr>
        <p:grpSpPr>
          <a:xfrm>
            <a:off x="1267741" y="2287103"/>
            <a:ext cx="298169" cy="339253"/>
            <a:chOff x="1529350" y="258825"/>
            <a:chExt cx="423475" cy="481825"/>
          </a:xfrm>
        </p:grpSpPr>
        <p:sp>
          <p:nvSpPr>
            <p:cNvPr id="5979" name="Google Shape;5979;p6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64"/>
          <p:cNvGrpSpPr/>
          <p:nvPr/>
        </p:nvGrpSpPr>
        <p:grpSpPr>
          <a:xfrm>
            <a:off x="1660716" y="2367273"/>
            <a:ext cx="340890" cy="178912"/>
            <a:chOff x="2084325" y="363300"/>
            <a:chExt cx="484150" cy="254100"/>
          </a:xfrm>
        </p:grpSpPr>
        <p:sp>
          <p:nvSpPr>
            <p:cNvPr id="5982" name="Google Shape;5982;p6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6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64"/>
          <p:cNvGrpSpPr/>
          <p:nvPr/>
        </p:nvGrpSpPr>
        <p:grpSpPr>
          <a:xfrm>
            <a:off x="2110011" y="2287102"/>
            <a:ext cx="298169" cy="339253"/>
            <a:chOff x="2707500" y="249400"/>
            <a:chExt cx="423475" cy="481825"/>
          </a:xfrm>
        </p:grpSpPr>
        <p:sp>
          <p:nvSpPr>
            <p:cNvPr id="5985" name="Google Shape;5985;p6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4"/>
          <p:cNvGrpSpPr/>
          <p:nvPr/>
        </p:nvGrpSpPr>
        <p:grpSpPr>
          <a:xfrm>
            <a:off x="2523626" y="2287428"/>
            <a:ext cx="305386" cy="338602"/>
            <a:chOff x="3300325" y="249875"/>
            <a:chExt cx="433725" cy="480900"/>
          </a:xfrm>
        </p:grpSpPr>
        <p:sp>
          <p:nvSpPr>
            <p:cNvPr id="5988" name="Google Shape;5988;p6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6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6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64"/>
          <p:cNvGrpSpPr/>
          <p:nvPr/>
        </p:nvGrpSpPr>
        <p:grpSpPr>
          <a:xfrm>
            <a:off x="2912712" y="2287349"/>
            <a:ext cx="352349" cy="338760"/>
            <a:chOff x="3854700" y="249750"/>
            <a:chExt cx="500425" cy="481125"/>
          </a:xfrm>
        </p:grpSpPr>
        <p:sp>
          <p:nvSpPr>
            <p:cNvPr id="5995" name="Google Shape;5995;p6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6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6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6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6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64"/>
          <p:cNvGrpSpPr/>
          <p:nvPr/>
        </p:nvGrpSpPr>
        <p:grpSpPr>
          <a:xfrm>
            <a:off x="3330701" y="2287349"/>
            <a:ext cx="352349" cy="338760"/>
            <a:chOff x="4447550" y="249750"/>
            <a:chExt cx="500425" cy="481125"/>
          </a:xfrm>
        </p:grpSpPr>
        <p:sp>
          <p:nvSpPr>
            <p:cNvPr id="6004" name="Google Shape;6004;p6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6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64"/>
          <p:cNvGrpSpPr/>
          <p:nvPr/>
        </p:nvGrpSpPr>
        <p:grpSpPr>
          <a:xfrm>
            <a:off x="3759902" y="2287102"/>
            <a:ext cx="339253" cy="339253"/>
            <a:chOff x="5049725" y="249400"/>
            <a:chExt cx="481825" cy="481825"/>
          </a:xfrm>
        </p:grpSpPr>
        <p:sp>
          <p:nvSpPr>
            <p:cNvPr id="6007" name="Google Shape;6007;p6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9" name="Google Shape;6009;p64"/>
          <p:cNvGrpSpPr/>
          <p:nvPr/>
        </p:nvGrpSpPr>
        <p:grpSpPr>
          <a:xfrm>
            <a:off x="4173843" y="2287102"/>
            <a:ext cx="339253" cy="339253"/>
            <a:chOff x="5660400" y="238125"/>
            <a:chExt cx="481825" cy="481825"/>
          </a:xfrm>
        </p:grpSpPr>
        <p:sp>
          <p:nvSpPr>
            <p:cNvPr id="6010" name="Google Shape;6010;p6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6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64"/>
          <p:cNvGrpSpPr/>
          <p:nvPr/>
        </p:nvGrpSpPr>
        <p:grpSpPr>
          <a:xfrm>
            <a:off x="4590529" y="2287102"/>
            <a:ext cx="339253" cy="339253"/>
            <a:chOff x="6235400" y="249400"/>
            <a:chExt cx="481825" cy="481825"/>
          </a:xfrm>
        </p:grpSpPr>
        <p:sp>
          <p:nvSpPr>
            <p:cNvPr id="6013" name="Google Shape;6013;p6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6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6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4"/>
          <p:cNvGrpSpPr/>
          <p:nvPr/>
        </p:nvGrpSpPr>
        <p:grpSpPr>
          <a:xfrm>
            <a:off x="828875" y="2731810"/>
            <a:ext cx="340204" cy="298116"/>
            <a:chOff x="899850" y="871450"/>
            <a:chExt cx="483175" cy="423400"/>
          </a:xfrm>
        </p:grpSpPr>
        <p:sp>
          <p:nvSpPr>
            <p:cNvPr id="6019" name="Google Shape;6019;p6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6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6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3" name="Google Shape;6023;p6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4" name="Google Shape;6024;p64"/>
          <p:cNvGrpSpPr/>
          <p:nvPr/>
        </p:nvGrpSpPr>
        <p:grpSpPr>
          <a:xfrm>
            <a:off x="1660875" y="2711232"/>
            <a:ext cx="340573" cy="339271"/>
            <a:chOff x="2085450" y="842250"/>
            <a:chExt cx="483700" cy="481850"/>
          </a:xfrm>
        </p:grpSpPr>
        <p:sp>
          <p:nvSpPr>
            <p:cNvPr id="6025" name="Google Shape;6025;p6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6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64"/>
          <p:cNvGrpSpPr/>
          <p:nvPr/>
        </p:nvGrpSpPr>
        <p:grpSpPr>
          <a:xfrm>
            <a:off x="2089443" y="2711241"/>
            <a:ext cx="339306" cy="339253"/>
            <a:chOff x="2685825" y="840375"/>
            <a:chExt cx="481900" cy="481825"/>
          </a:xfrm>
        </p:grpSpPr>
        <p:sp>
          <p:nvSpPr>
            <p:cNvPr id="6029" name="Google Shape;6029;p6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64"/>
          <p:cNvGrpSpPr/>
          <p:nvPr/>
        </p:nvGrpSpPr>
        <p:grpSpPr>
          <a:xfrm>
            <a:off x="2501104" y="2710924"/>
            <a:ext cx="350431" cy="339887"/>
            <a:chOff x="3270675" y="841800"/>
            <a:chExt cx="497700" cy="482725"/>
          </a:xfrm>
        </p:grpSpPr>
        <p:sp>
          <p:nvSpPr>
            <p:cNvPr id="6032" name="Google Shape;6032;p6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6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5" name="Google Shape;6035;p6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6" name="Google Shape;6036;p64"/>
          <p:cNvGrpSpPr/>
          <p:nvPr/>
        </p:nvGrpSpPr>
        <p:grpSpPr>
          <a:xfrm>
            <a:off x="3337249" y="2731783"/>
            <a:ext cx="339253" cy="298169"/>
            <a:chOff x="4467200" y="877100"/>
            <a:chExt cx="481825" cy="423475"/>
          </a:xfrm>
        </p:grpSpPr>
        <p:sp>
          <p:nvSpPr>
            <p:cNvPr id="6037" name="Google Shape;6037;p6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64"/>
          <p:cNvGrpSpPr/>
          <p:nvPr/>
        </p:nvGrpSpPr>
        <p:grpSpPr>
          <a:xfrm>
            <a:off x="3752140" y="2711232"/>
            <a:ext cx="354778" cy="339271"/>
            <a:chOff x="5045500" y="842250"/>
            <a:chExt cx="503875" cy="481850"/>
          </a:xfrm>
        </p:grpSpPr>
        <p:sp>
          <p:nvSpPr>
            <p:cNvPr id="6042" name="Google Shape;6042;p6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6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64"/>
          <p:cNvGrpSpPr/>
          <p:nvPr/>
        </p:nvGrpSpPr>
        <p:grpSpPr>
          <a:xfrm>
            <a:off x="4174987" y="2737451"/>
            <a:ext cx="336965" cy="286833"/>
            <a:chOff x="5645200" y="879425"/>
            <a:chExt cx="478575" cy="407375"/>
          </a:xfrm>
        </p:grpSpPr>
        <p:sp>
          <p:nvSpPr>
            <p:cNvPr id="6045" name="Google Shape;6045;p6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6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6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64"/>
          <p:cNvGrpSpPr/>
          <p:nvPr/>
        </p:nvGrpSpPr>
        <p:grpSpPr>
          <a:xfrm>
            <a:off x="4611062" y="2711241"/>
            <a:ext cx="298186" cy="339253"/>
            <a:chOff x="6264525" y="842250"/>
            <a:chExt cx="423500" cy="481825"/>
          </a:xfrm>
        </p:grpSpPr>
        <p:sp>
          <p:nvSpPr>
            <p:cNvPr id="6052" name="Google Shape;6052;p6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6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4"/>
          <p:cNvGrpSpPr/>
          <p:nvPr/>
        </p:nvGrpSpPr>
        <p:grpSpPr>
          <a:xfrm>
            <a:off x="829350" y="3125895"/>
            <a:ext cx="339253" cy="339253"/>
            <a:chOff x="900750" y="1436075"/>
            <a:chExt cx="481825" cy="481825"/>
          </a:xfrm>
        </p:grpSpPr>
        <p:sp>
          <p:nvSpPr>
            <p:cNvPr id="6060" name="Google Shape;6060;p6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6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64"/>
          <p:cNvGrpSpPr/>
          <p:nvPr/>
        </p:nvGrpSpPr>
        <p:grpSpPr>
          <a:xfrm>
            <a:off x="1247198" y="3186183"/>
            <a:ext cx="339253" cy="218676"/>
            <a:chOff x="1492675" y="1520750"/>
            <a:chExt cx="481825" cy="310575"/>
          </a:xfrm>
        </p:grpSpPr>
        <p:sp>
          <p:nvSpPr>
            <p:cNvPr id="6065" name="Google Shape;6065;p6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64"/>
          <p:cNvGrpSpPr/>
          <p:nvPr/>
        </p:nvGrpSpPr>
        <p:grpSpPr>
          <a:xfrm>
            <a:off x="1654995" y="3125877"/>
            <a:ext cx="352332" cy="339288"/>
            <a:chOff x="2071000" y="1435025"/>
            <a:chExt cx="500400" cy="481875"/>
          </a:xfrm>
        </p:grpSpPr>
        <p:sp>
          <p:nvSpPr>
            <p:cNvPr id="6068" name="Google Shape;6068;p6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4"/>
          <p:cNvGrpSpPr/>
          <p:nvPr/>
        </p:nvGrpSpPr>
        <p:grpSpPr>
          <a:xfrm>
            <a:off x="2083159" y="3146709"/>
            <a:ext cx="351874" cy="297623"/>
            <a:chOff x="2678350" y="1464650"/>
            <a:chExt cx="499750" cy="422700"/>
          </a:xfrm>
        </p:grpSpPr>
        <p:sp>
          <p:nvSpPr>
            <p:cNvPr id="6072" name="Google Shape;6072;p6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64"/>
          <p:cNvGrpSpPr/>
          <p:nvPr/>
        </p:nvGrpSpPr>
        <p:grpSpPr>
          <a:xfrm>
            <a:off x="2506692" y="3125895"/>
            <a:ext cx="339253" cy="339253"/>
            <a:chOff x="3271200" y="1435075"/>
            <a:chExt cx="481825" cy="481825"/>
          </a:xfrm>
        </p:grpSpPr>
        <p:sp>
          <p:nvSpPr>
            <p:cNvPr id="6076" name="Google Shape;6076;p6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6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8" name="Google Shape;6078;p64"/>
          <p:cNvGrpSpPr/>
          <p:nvPr/>
        </p:nvGrpSpPr>
        <p:grpSpPr>
          <a:xfrm>
            <a:off x="2917165" y="3125877"/>
            <a:ext cx="343442" cy="339288"/>
            <a:chOff x="3858100" y="1435075"/>
            <a:chExt cx="487775" cy="481875"/>
          </a:xfrm>
        </p:grpSpPr>
        <p:sp>
          <p:nvSpPr>
            <p:cNvPr id="6079" name="Google Shape;6079;p6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6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6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64"/>
          <p:cNvGrpSpPr/>
          <p:nvPr/>
        </p:nvGrpSpPr>
        <p:grpSpPr>
          <a:xfrm>
            <a:off x="3337249" y="3125895"/>
            <a:ext cx="339253" cy="339253"/>
            <a:chOff x="4456875" y="1435075"/>
            <a:chExt cx="481825" cy="481825"/>
          </a:xfrm>
        </p:grpSpPr>
        <p:sp>
          <p:nvSpPr>
            <p:cNvPr id="6085" name="Google Shape;6085;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64"/>
          <p:cNvGrpSpPr/>
          <p:nvPr/>
        </p:nvGrpSpPr>
        <p:grpSpPr>
          <a:xfrm>
            <a:off x="3758239" y="3125886"/>
            <a:ext cx="342580" cy="339271"/>
            <a:chOff x="5049725" y="1435050"/>
            <a:chExt cx="486550" cy="481850"/>
          </a:xfrm>
        </p:grpSpPr>
        <p:sp>
          <p:nvSpPr>
            <p:cNvPr id="6105" name="Google Shape;6105;p6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6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6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9" name="Google Shape;6109;p64"/>
          <p:cNvGrpSpPr/>
          <p:nvPr/>
        </p:nvGrpSpPr>
        <p:grpSpPr>
          <a:xfrm>
            <a:off x="4173790" y="3125895"/>
            <a:ext cx="339359" cy="339253"/>
            <a:chOff x="5642475" y="1435075"/>
            <a:chExt cx="481975" cy="481825"/>
          </a:xfrm>
        </p:grpSpPr>
        <p:sp>
          <p:nvSpPr>
            <p:cNvPr id="6110" name="Google Shape;6110;p6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4"/>
          <p:cNvGrpSpPr/>
          <p:nvPr/>
        </p:nvGrpSpPr>
        <p:grpSpPr>
          <a:xfrm>
            <a:off x="4588276" y="3125886"/>
            <a:ext cx="343759" cy="339271"/>
            <a:chOff x="6232000" y="1435050"/>
            <a:chExt cx="488225" cy="481850"/>
          </a:xfrm>
        </p:grpSpPr>
        <p:sp>
          <p:nvSpPr>
            <p:cNvPr id="6114" name="Google Shape;6114;p6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6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64"/>
          <p:cNvGrpSpPr/>
          <p:nvPr/>
        </p:nvGrpSpPr>
        <p:grpSpPr>
          <a:xfrm>
            <a:off x="849012" y="3539545"/>
            <a:ext cx="299929" cy="337792"/>
            <a:chOff x="924450" y="2028975"/>
            <a:chExt cx="425975" cy="479750"/>
          </a:xfrm>
        </p:grpSpPr>
        <p:sp>
          <p:nvSpPr>
            <p:cNvPr id="6120" name="Google Shape;6120;p6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6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6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64"/>
          <p:cNvGrpSpPr/>
          <p:nvPr/>
        </p:nvGrpSpPr>
        <p:grpSpPr>
          <a:xfrm>
            <a:off x="1661509" y="3559347"/>
            <a:ext cx="339306" cy="298186"/>
            <a:chOff x="2085450" y="2057100"/>
            <a:chExt cx="481900" cy="423500"/>
          </a:xfrm>
        </p:grpSpPr>
        <p:sp>
          <p:nvSpPr>
            <p:cNvPr id="6124" name="Google Shape;6124;p6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6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64"/>
          <p:cNvGrpSpPr/>
          <p:nvPr/>
        </p:nvGrpSpPr>
        <p:grpSpPr>
          <a:xfrm>
            <a:off x="2089442" y="3582592"/>
            <a:ext cx="339306" cy="251698"/>
            <a:chOff x="2678275" y="2090100"/>
            <a:chExt cx="481900" cy="357475"/>
          </a:xfrm>
        </p:grpSpPr>
        <p:sp>
          <p:nvSpPr>
            <p:cNvPr id="6128" name="Google Shape;6128;p6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6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6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6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64"/>
          <p:cNvGrpSpPr/>
          <p:nvPr/>
        </p:nvGrpSpPr>
        <p:grpSpPr>
          <a:xfrm>
            <a:off x="2566646" y="3594790"/>
            <a:ext cx="219345" cy="227301"/>
            <a:chOff x="3357325" y="2093500"/>
            <a:chExt cx="311525" cy="322825"/>
          </a:xfrm>
        </p:grpSpPr>
        <p:sp>
          <p:nvSpPr>
            <p:cNvPr id="6134" name="Google Shape;6134;p6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7" name="Google Shape;6137;p6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8" name="Google Shape;6138;p64"/>
          <p:cNvGrpSpPr/>
          <p:nvPr/>
        </p:nvGrpSpPr>
        <p:grpSpPr>
          <a:xfrm>
            <a:off x="3360836" y="3538814"/>
            <a:ext cx="292078" cy="339253"/>
            <a:chOff x="4492800" y="2027925"/>
            <a:chExt cx="414825" cy="481825"/>
          </a:xfrm>
        </p:grpSpPr>
        <p:sp>
          <p:nvSpPr>
            <p:cNvPr id="6139" name="Google Shape;6139;p6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64"/>
          <p:cNvGrpSpPr/>
          <p:nvPr/>
        </p:nvGrpSpPr>
        <p:grpSpPr>
          <a:xfrm>
            <a:off x="3759928" y="3538805"/>
            <a:ext cx="339200" cy="339271"/>
            <a:chOff x="5049725" y="2027900"/>
            <a:chExt cx="481750" cy="481850"/>
          </a:xfrm>
        </p:grpSpPr>
        <p:sp>
          <p:nvSpPr>
            <p:cNvPr id="6142" name="Google Shape;6142;p6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6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6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6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6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64"/>
          <p:cNvGrpSpPr/>
          <p:nvPr/>
        </p:nvGrpSpPr>
        <p:grpSpPr>
          <a:xfrm>
            <a:off x="4233524" y="3538893"/>
            <a:ext cx="219890" cy="339095"/>
            <a:chOff x="5726350" y="2028150"/>
            <a:chExt cx="312300" cy="481600"/>
          </a:xfrm>
        </p:grpSpPr>
        <p:sp>
          <p:nvSpPr>
            <p:cNvPr id="6151" name="Google Shape;6151;p6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4" name="Google Shape;6154;p64"/>
          <p:cNvGrpSpPr/>
          <p:nvPr/>
        </p:nvGrpSpPr>
        <p:grpSpPr>
          <a:xfrm>
            <a:off x="4593715" y="3542000"/>
            <a:ext cx="332881" cy="332881"/>
            <a:chOff x="6239925" y="2032450"/>
            <a:chExt cx="472775" cy="472775"/>
          </a:xfrm>
        </p:grpSpPr>
        <p:sp>
          <p:nvSpPr>
            <p:cNvPr id="6155" name="Google Shape;6155;p6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6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7" name="Google Shape;6157;p64"/>
          <p:cNvGrpSpPr/>
          <p:nvPr/>
        </p:nvGrpSpPr>
        <p:grpSpPr>
          <a:xfrm>
            <a:off x="5042807" y="2364092"/>
            <a:ext cx="334641" cy="185425"/>
            <a:chOff x="903075" y="2730000"/>
            <a:chExt cx="475275" cy="263350"/>
          </a:xfrm>
        </p:grpSpPr>
        <p:sp>
          <p:nvSpPr>
            <p:cNvPr id="6158" name="Google Shape;6158;p6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6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6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64"/>
          <p:cNvGrpSpPr/>
          <p:nvPr/>
        </p:nvGrpSpPr>
        <p:grpSpPr>
          <a:xfrm>
            <a:off x="1247198" y="3538814"/>
            <a:ext cx="339253" cy="339253"/>
            <a:chOff x="1492675" y="2027925"/>
            <a:chExt cx="481825" cy="481825"/>
          </a:xfrm>
        </p:grpSpPr>
        <p:sp>
          <p:nvSpPr>
            <p:cNvPr id="6162" name="Google Shape;6162;p6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6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6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7" name="Google Shape;6167;p64"/>
          <p:cNvGrpSpPr/>
          <p:nvPr/>
        </p:nvGrpSpPr>
        <p:grpSpPr>
          <a:xfrm>
            <a:off x="5473575" y="2287178"/>
            <a:ext cx="339253" cy="339253"/>
            <a:chOff x="1492675" y="2620775"/>
            <a:chExt cx="481825" cy="481825"/>
          </a:xfrm>
        </p:grpSpPr>
        <p:sp>
          <p:nvSpPr>
            <p:cNvPr id="6168" name="Google Shape;6168;p6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0" name="Google Shape;6170;p6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1" name="Google Shape;6171;p64"/>
          <p:cNvGrpSpPr/>
          <p:nvPr/>
        </p:nvGrpSpPr>
        <p:grpSpPr>
          <a:xfrm>
            <a:off x="6297328" y="2303161"/>
            <a:ext cx="333585" cy="307287"/>
            <a:chOff x="2682350" y="2643425"/>
            <a:chExt cx="473775" cy="436425"/>
          </a:xfrm>
        </p:grpSpPr>
        <p:sp>
          <p:nvSpPr>
            <p:cNvPr id="6172" name="Google Shape;6172;p6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6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64"/>
          <p:cNvGrpSpPr/>
          <p:nvPr/>
        </p:nvGrpSpPr>
        <p:grpSpPr>
          <a:xfrm>
            <a:off x="6762818" y="2287178"/>
            <a:ext cx="238531" cy="339253"/>
            <a:chOff x="3342725" y="2620775"/>
            <a:chExt cx="338775" cy="481825"/>
          </a:xfrm>
        </p:grpSpPr>
        <p:sp>
          <p:nvSpPr>
            <p:cNvPr id="6180" name="Google Shape;6180;p6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64"/>
          <p:cNvGrpSpPr/>
          <p:nvPr/>
        </p:nvGrpSpPr>
        <p:grpSpPr>
          <a:xfrm>
            <a:off x="7156568" y="2287178"/>
            <a:ext cx="278296" cy="339253"/>
            <a:chOff x="3907325" y="2620775"/>
            <a:chExt cx="395250" cy="481825"/>
          </a:xfrm>
        </p:grpSpPr>
        <p:sp>
          <p:nvSpPr>
            <p:cNvPr id="6184" name="Google Shape;6184;p6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6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6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64"/>
          <p:cNvGrpSpPr/>
          <p:nvPr/>
        </p:nvGrpSpPr>
        <p:grpSpPr>
          <a:xfrm>
            <a:off x="7549755" y="2297783"/>
            <a:ext cx="339253" cy="318042"/>
            <a:chOff x="4456875" y="2635825"/>
            <a:chExt cx="481825" cy="451700"/>
          </a:xfrm>
        </p:grpSpPr>
        <p:sp>
          <p:nvSpPr>
            <p:cNvPr id="6189" name="Google Shape;6189;p6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6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6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5" name="Google Shape;6195;p64"/>
          <p:cNvGrpSpPr/>
          <p:nvPr/>
        </p:nvGrpSpPr>
        <p:grpSpPr>
          <a:xfrm>
            <a:off x="7974679" y="2297783"/>
            <a:ext cx="339253" cy="318042"/>
            <a:chOff x="5049725" y="2635825"/>
            <a:chExt cx="481825" cy="451700"/>
          </a:xfrm>
        </p:grpSpPr>
        <p:sp>
          <p:nvSpPr>
            <p:cNvPr id="6196" name="Google Shape;6196;p6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64"/>
          <p:cNvGrpSpPr/>
          <p:nvPr/>
        </p:nvGrpSpPr>
        <p:grpSpPr>
          <a:xfrm>
            <a:off x="2375386" y="3952243"/>
            <a:ext cx="338566" cy="338373"/>
            <a:chOff x="5643000" y="2621375"/>
            <a:chExt cx="480850" cy="480575"/>
          </a:xfrm>
        </p:grpSpPr>
        <p:sp>
          <p:nvSpPr>
            <p:cNvPr id="6200" name="Google Shape;6200;p6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6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6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6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6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7" name="Google Shape;6207;p64"/>
          <p:cNvGrpSpPr/>
          <p:nvPr/>
        </p:nvGrpSpPr>
        <p:grpSpPr>
          <a:xfrm>
            <a:off x="4192782" y="3951803"/>
            <a:ext cx="339359" cy="339253"/>
            <a:chOff x="6235250" y="2620775"/>
            <a:chExt cx="481975" cy="481825"/>
          </a:xfrm>
        </p:grpSpPr>
        <p:sp>
          <p:nvSpPr>
            <p:cNvPr id="6208" name="Google Shape;6208;p6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6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6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3" name="Google Shape;6213;p6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4" name="Google Shape;6214;p64"/>
          <p:cNvGrpSpPr/>
          <p:nvPr/>
        </p:nvGrpSpPr>
        <p:grpSpPr>
          <a:xfrm>
            <a:off x="5472652" y="2711317"/>
            <a:ext cx="341101" cy="339253"/>
            <a:chOff x="1535000" y="3223325"/>
            <a:chExt cx="484450" cy="481825"/>
          </a:xfrm>
        </p:grpSpPr>
        <p:sp>
          <p:nvSpPr>
            <p:cNvPr id="6215" name="Google Shape;6215;p6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6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8" name="Google Shape;6218;p64"/>
          <p:cNvGrpSpPr/>
          <p:nvPr/>
        </p:nvGrpSpPr>
        <p:grpSpPr>
          <a:xfrm>
            <a:off x="5880219" y="2746618"/>
            <a:ext cx="339253" cy="268649"/>
            <a:chOff x="2085525" y="3263750"/>
            <a:chExt cx="481825" cy="381550"/>
          </a:xfrm>
        </p:grpSpPr>
        <p:sp>
          <p:nvSpPr>
            <p:cNvPr id="6219" name="Google Shape;6219;p6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6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1" name="Google Shape;6221;p6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22" name="Google Shape;6222;p64"/>
          <p:cNvGrpSpPr/>
          <p:nvPr/>
        </p:nvGrpSpPr>
        <p:grpSpPr>
          <a:xfrm>
            <a:off x="6711982" y="2711308"/>
            <a:ext cx="340204" cy="339271"/>
            <a:chOff x="3270450" y="3213625"/>
            <a:chExt cx="483175" cy="481850"/>
          </a:xfrm>
        </p:grpSpPr>
        <p:sp>
          <p:nvSpPr>
            <p:cNvPr id="6223" name="Google Shape;6223;p6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6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5" name="Google Shape;6225;p64"/>
          <p:cNvGrpSpPr/>
          <p:nvPr/>
        </p:nvGrpSpPr>
        <p:grpSpPr>
          <a:xfrm>
            <a:off x="7211250" y="2711317"/>
            <a:ext cx="168931" cy="339253"/>
            <a:chOff x="3984950" y="3213600"/>
            <a:chExt cx="239925" cy="481825"/>
          </a:xfrm>
        </p:grpSpPr>
        <p:sp>
          <p:nvSpPr>
            <p:cNvPr id="6226" name="Google Shape;6226;p6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6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8" name="Google Shape;6228;p6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6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30" name="Google Shape;6230;p64"/>
          <p:cNvGrpSpPr/>
          <p:nvPr/>
        </p:nvGrpSpPr>
        <p:grpSpPr>
          <a:xfrm>
            <a:off x="1874281" y="3981487"/>
            <a:ext cx="355218" cy="279880"/>
            <a:chOff x="5629975" y="3255775"/>
            <a:chExt cx="504500" cy="397500"/>
          </a:xfrm>
        </p:grpSpPr>
        <p:sp>
          <p:nvSpPr>
            <p:cNvPr id="6231" name="Google Shape;6231;p6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6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6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64"/>
          <p:cNvGrpSpPr/>
          <p:nvPr/>
        </p:nvGrpSpPr>
        <p:grpSpPr>
          <a:xfrm>
            <a:off x="3755839" y="3981593"/>
            <a:ext cx="340256" cy="279669"/>
            <a:chOff x="6234950" y="3255925"/>
            <a:chExt cx="483250" cy="397200"/>
          </a:xfrm>
        </p:grpSpPr>
        <p:sp>
          <p:nvSpPr>
            <p:cNvPr id="6237" name="Google Shape;6237;p6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6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6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64"/>
          <p:cNvGrpSpPr/>
          <p:nvPr/>
        </p:nvGrpSpPr>
        <p:grpSpPr>
          <a:xfrm>
            <a:off x="5051107" y="3125970"/>
            <a:ext cx="318042" cy="339253"/>
            <a:chOff x="914900" y="3806450"/>
            <a:chExt cx="451700" cy="481825"/>
          </a:xfrm>
        </p:grpSpPr>
        <p:sp>
          <p:nvSpPr>
            <p:cNvPr id="6244" name="Google Shape;6244;p6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6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6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6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6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64"/>
          <p:cNvGrpSpPr/>
          <p:nvPr/>
        </p:nvGrpSpPr>
        <p:grpSpPr>
          <a:xfrm>
            <a:off x="5470028" y="3125785"/>
            <a:ext cx="346347" cy="339623"/>
            <a:chOff x="1490050" y="3805975"/>
            <a:chExt cx="491900" cy="482350"/>
          </a:xfrm>
        </p:grpSpPr>
        <p:sp>
          <p:nvSpPr>
            <p:cNvPr id="6250" name="Google Shape;6250;p6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6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6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6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4" name="Google Shape;6254;p64"/>
          <p:cNvGrpSpPr/>
          <p:nvPr/>
        </p:nvGrpSpPr>
        <p:grpSpPr>
          <a:xfrm>
            <a:off x="5893896" y="3125970"/>
            <a:ext cx="311899" cy="339253"/>
            <a:chOff x="2104275" y="3806450"/>
            <a:chExt cx="442975" cy="481825"/>
          </a:xfrm>
        </p:grpSpPr>
        <p:sp>
          <p:nvSpPr>
            <p:cNvPr id="6255" name="Google Shape;6255;p6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6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7" name="Google Shape;6257;p64"/>
          <p:cNvGrpSpPr/>
          <p:nvPr/>
        </p:nvGrpSpPr>
        <p:grpSpPr>
          <a:xfrm>
            <a:off x="6317413" y="3125970"/>
            <a:ext cx="293416" cy="339253"/>
            <a:chOff x="2710875" y="3806450"/>
            <a:chExt cx="416725" cy="481825"/>
          </a:xfrm>
        </p:grpSpPr>
        <p:sp>
          <p:nvSpPr>
            <p:cNvPr id="6258" name="Google Shape;6258;p6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6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0" name="Google Shape;6260;p64"/>
          <p:cNvGrpSpPr/>
          <p:nvPr/>
        </p:nvGrpSpPr>
        <p:grpSpPr>
          <a:xfrm>
            <a:off x="6712457" y="3166412"/>
            <a:ext cx="339253" cy="258369"/>
            <a:chOff x="3271200" y="3863875"/>
            <a:chExt cx="481825" cy="366950"/>
          </a:xfrm>
        </p:grpSpPr>
        <p:sp>
          <p:nvSpPr>
            <p:cNvPr id="6261" name="Google Shape;6261;p6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6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3" name="Google Shape;6263;p64"/>
          <p:cNvGrpSpPr/>
          <p:nvPr/>
        </p:nvGrpSpPr>
        <p:grpSpPr>
          <a:xfrm>
            <a:off x="7147952" y="3126199"/>
            <a:ext cx="295528" cy="338795"/>
            <a:chOff x="3895050" y="3806775"/>
            <a:chExt cx="419725" cy="481175"/>
          </a:xfrm>
        </p:grpSpPr>
        <p:sp>
          <p:nvSpPr>
            <p:cNvPr id="6264" name="Google Shape;6264;p6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6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6" name="Google Shape;6266;p64"/>
          <p:cNvGrpSpPr/>
          <p:nvPr/>
        </p:nvGrpSpPr>
        <p:grpSpPr>
          <a:xfrm>
            <a:off x="7551234" y="3125979"/>
            <a:ext cx="336296" cy="339235"/>
            <a:chOff x="4464775" y="3806475"/>
            <a:chExt cx="477625" cy="481800"/>
          </a:xfrm>
        </p:grpSpPr>
        <p:sp>
          <p:nvSpPr>
            <p:cNvPr id="6267" name="Google Shape;6267;p6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6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6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6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6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6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3" name="Google Shape;6273;p64"/>
          <p:cNvGrpSpPr/>
          <p:nvPr/>
        </p:nvGrpSpPr>
        <p:grpSpPr>
          <a:xfrm>
            <a:off x="7974679" y="3125970"/>
            <a:ext cx="339253" cy="339253"/>
            <a:chOff x="5049725" y="3806450"/>
            <a:chExt cx="481825" cy="481825"/>
          </a:xfrm>
        </p:grpSpPr>
        <p:sp>
          <p:nvSpPr>
            <p:cNvPr id="6274" name="Google Shape;6274;p6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6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6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64"/>
          <p:cNvGrpSpPr/>
          <p:nvPr/>
        </p:nvGrpSpPr>
        <p:grpSpPr>
          <a:xfrm>
            <a:off x="1461983" y="3951798"/>
            <a:ext cx="339253" cy="339253"/>
            <a:chOff x="5651375" y="3806450"/>
            <a:chExt cx="481825" cy="481825"/>
          </a:xfrm>
        </p:grpSpPr>
        <p:sp>
          <p:nvSpPr>
            <p:cNvPr id="6278" name="Google Shape;6278;p6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6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6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6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2" name="Google Shape;6282;p64"/>
          <p:cNvGrpSpPr/>
          <p:nvPr/>
        </p:nvGrpSpPr>
        <p:grpSpPr>
          <a:xfrm>
            <a:off x="3360663" y="3953787"/>
            <a:ext cx="298503" cy="335275"/>
            <a:chOff x="6264300" y="3809300"/>
            <a:chExt cx="423950" cy="476175"/>
          </a:xfrm>
        </p:grpSpPr>
        <p:sp>
          <p:nvSpPr>
            <p:cNvPr id="6283" name="Google Shape;6283;p6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6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6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64"/>
          <p:cNvGrpSpPr/>
          <p:nvPr/>
        </p:nvGrpSpPr>
        <p:grpSpPr>
          <a:xfrm>
            <a:off x="5039841" y="3538881"/>
            <a:ext cx="340573" cy="339271"/>
            <a:chOff x="898875" y="4399275"/>
            <a:chExt cx="483700" cy="481850"/>
          </a:xfrm>
        </p:grpSpPr>
        <p:sp>
          <p:nvSpPr>
            <p:cNvPr id="6287" name="Google Shape;6287;p6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6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6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6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6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6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6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6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5" name="Google Shape;6295;p64"/>
          <p:cNvGrpSpPr/>
          <p:nvPr/>
        </p:nvGrpSpPr>
        <p:grpSpPr>
          <a:xfrm>
            <a:off x="5473575" y="3554133"/>
            <a:ext cx="339253" cy="308765"/>
            <a:chOff x="1492675" y="4420975"/>
            <a:chExt cx="481825" cy="438525"/>
          </a:xfrm>
        </p:grpSpPr>
        <p:sp>
          <p:nvSpPr>
            <p:cNvPr id="6296" name="Google Shape;6296;p6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6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6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6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6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1" name="Google Shape;6301;p64"/>
          <p:cNvGrpSpPr/>
          <p:nvPr/>
        </p:nvGrpSpPr>
        <p:grpSpPr>
          <a:xfrm>
            <a:off x="5878556" y="3539558"/>
            <a:ext cx="342580" cy="337915"/>
            <a:chOff x="2084100" y="4400250"/>
            <a:chExt cx="486550" cy="479925"/>
          </a:xfrm>
        </p:grpSpPr>
        <p:sp>
          <p:nvSpPr>
            <p:cNvPr id="6302" name="Google Shape;6302;p6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6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6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6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6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6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8" name="Google Shape;6308;p64"/>
          <p:cNvGrpSpPr/>
          <p:nvPr/>
        </p:nvGrpSpPr>
        <p:grpSpPr>
          <a:xfrm>
            <a:off x="6315036" y="3538907"/>
            <a:ext cx="298169" cy="339218"/>
            <a:chOff x="2707950" y="4399325"/>
            <a:chExt cx="423475" cy="481775"/>
          </a:xfrm>
        </p:grpSpPr>
        <p:sp>
          <p:nvSpPr>
            <p:cNvPr id="6309" name="Google Shape;6309;p6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6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6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6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6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6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6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6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6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6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6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6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1" name="Google Shape;6321;p64"/>
          <p:cNvGrpSpPr/>
          <p:nvPr/>
        </p:nvGrpSpPr>
        <p:grpSpPr>
          <a:xfrm>
            <a:off x="6744555" y="3538881"/>
            <a:ext cx="275057" cy="339271"/>
            <a:chOff x="3330525" y="4399275"/>
            <a:chExt cx="390650" cy="481850"/>
          </a:xfrm>
        </p:grpSpPr>
        <p:sp>
          <p:nvSpPr>
            <p:cNvPr id="6322" name="Google Shape;6322;p6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6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6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6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6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6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6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9" name="Google Shape;6329;p64"/>
          <p:cNvGrpSpPr/>
          <p:nvPr/>
        </p:nvGrpSpPr>
        <p:grpSpPr>
          <a:xfrm>
            <a:off x="7169084" y="3538890"/>
            <a:ext cx="253265" cy="339253"/>
            <a:chOff x="3938800" y="4399275"/>
            <a:chExt cx="359700" cy="481825"/>
          </a:xfrm>
        </p:grpSpPr>
        <p:sp>
          <p:nvSpPr>
            <p:cNvPr id="6330" name="Google Shape;6330;p6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6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6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6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6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64"/>
          <p:cNvGrpSpPr/>
          <p:nvPr/>
        </p:nvGrpSpPr>
        <p:grpSpPr>
          <a:xfrm>
            <a:off x="7639862" y="3538890"/>
            <a:ext cx="159039" cy="339253"/>
            <a:chOff x="4584850" y="4399275"/>
            <a:chExt cx="225875" cy="481825"/>
          </a:xfrm>
        </p:grpSpPr>
        <p:sp>
          <p:nvSpPr>
            <p:cNvPr id="6336" name="Google Shape;6336;p6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6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8" name="Google Shape;6338;p6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39" name="Google Shape;6339;p64"/>
          <p:cNvGrpSpPr/>
          <p:nvPr/>
        </p:nvGrpSpPr>
        <p:grpSpPr>
          <a:xfrm>
            <a:off x="1049680" y="3951795"/>
            <a:ext cx="339253" cy="339253"/>
            <a:chOff x="5642550" y="4399275"/>
            <a:chExt cx="481825" cy="481825"/>
          </a:xfrm>
        </p:grpSpPr>
        <p:sp>
          <p:nvSpPr>
            <p:cNvPr id="6340" name="Google Shape;6340;p6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6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64"/>
          <p:cNvGrpSpPr/>
          <p:nvPr/>
        </p:nvGrpSpPr>
        <p:grpSpPr>
          <a:xfrm>
            <a:off x="2859815" y="3963703"/>
            <a:ext cx="363316" cy="315437"/>
            <a:chOff x="6218300" y="4416175"/>
            <a:chExt cx="516000" cy="448000"/>
          </a:xfrm>
        </p:grpSpPr>
        <p:sp>
          <p:nvSpPr>
            <p:cNvPr id="6343" name="Google Shape;6343;p6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6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6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64"/>
          <p:cNvGrpSpPr/>
          <p:nvPr/>
        </p:nvGrpSpPr>
        <p:grpSpPr>
          <a:xfrm>
            <a:off x="5918879" y="3951792"/>
            <a:ext cx="339253" cy="339253"/>
            <a:chOff x="899850" y="4992125"/>
            <a:chExt cx="481825" cy="481825"/>
          </a:xfrm>
        </p:grpSpPr>
        <p:sp>
          <p:nvSpPr>
            <p:cNvPr id="6347" name="Google Shape;6347;p6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6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6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0" name="Google Shape;6350;p64"/>
          <p:cNvGrpSpPr/>
          <p:nvPr/>
        </p:nvGrpSpPr>
        <p:grpSpPr>
          <a:xfrm>
            <a:off x="5461708" y="3951792"/>
            <a:ext cx="339253" cy="339253"/>
            <a:chOff x="1492675" y="4992125"/>
            <a:chExt cx="481825" cy="481825"/>
          </a:xfrm>
        </p:grpSpPr>
        <p:sp>
          <p:nvSpPr>
            <p:cNvPr id="6351" name="Google Shape;635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3" name="Google Shape;6353;p64"/>
          <p:cNvGrpSpPr/>
          <p:nvPr/>
        </p:nvGrpSpPr>
        <p:grpSpPr>
          <a:xfrm>
            <a:off x="5004462" y="3951792"/>
            <a:ext cx="339253" cy="339253"/>
            <a:chOff x="2085525" y="4992125"/>
            <a:chExt cx="481825" cy="481825"/>
          </a:xfrm>
        </p:grpSpPr>
        <p:sp>
          <p:nvSpPr>
            <p:cNvPr id="6354" name="Google Shape;6354;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6" name="Google Shape;6356;p64"/>
          <p:cNvGrpSpPr/>
          <p:nvPr/>
        </p:nvGrpSpPr>
        <p:grpSpPr>
          <a:xfrm>
            <a:off x="6833221" y="3951792"/>
            <a:ext cx="339253" cy="339253"/>
            <a:chOff x="2678350" y="4992125"/>
            <a:chExt cx="481825" cy="481825"/>
          </a:xfrm>
        </p:grpSpPr>
        <p:sp>
          <p:nvSpPr>
            <p:cNvPr id="6357" name="Google Shape;6357;p6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8" name="Google Shape;6358;p6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6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0" name="Google Shape;6360;p64"/>
          <p:cNvGrpSpPr/>
          <p:nvPr/>
        </p:nvGrpSpPr>
        <p:grpSpPr>
          <a:xfrm>
            <a:off x="4628816" y="3951792"/>
            <a:ext cx="339253" cy="339253"/>
            <a:chOff x="3271200" y="4992125"/>
            <a:chExt cx="481825" cy="481825"/>
          </a:xfrm>
        </p:grpSpPr>
        <p:sp>
          <p:nvSpPr>
            <p:cNvPr id="6361" name="Google Shape;6361;p6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6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6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64"/>
          <p:cNvGrpSpPr/>
          <p:nvPr/>
        </p:nvGrpSpPr>
        <p:grpSpPr>
          <a:xfrm>
            <a:off x="7290263" y="3952822"/>
            <a:ext cx="339411" cy="337193"/>
            <a:chOff x="3863900" y="4993625"/>
            <a:chExt cx="482050" cy="478900"/>
          </a:xfrm>
        </p:grpSpPr>
        <p:sp>
          <p:nvSpPr>
            <p:cNvPr id="6365" name="Google Shape;6365;p6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6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6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6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9" name="Google Shape;6369;p64"/>
          <p:cNvGrpSpPr/>
          <p:nvPr/>
        </p:nvGrpSpPr>
        <p:grpSpPr>
          <a:xfrm>
            <a:off x="7747437" y="3952822"/>
            <a:ext cx="339411" cy="337193"/>
            <a:chOff x="4456725" y="4993625"/>
            <a:chExt cx="482050" cy="478900"/>
          </a:xfrm>
        </p:grpSpPr>
        <p:sp>
          <p:nvSpPr>
            <p:cNvPr id="6370" name="Google Shape;6370;p6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6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6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6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4" name="Google Shape;6374;p64"/>
          <p:cNvGrpSpPr/>
          <p:nvPr/>
        </p:nvGrpSpPr>
        <p:grpSpPr>
          <a:xfrm>
            <a:off x="6376030" y="3952813"/>
            <a:ext cx="339411" cy="337211"/>
            <a:chOff x="5049575" y="4993600"/>
            <a:chExt cx="482050" cy="478925"/>
          </a:xfrm>
        </p:grpSpPr>
        <p:sp>
          <p:nvSpPr>
            <p:cNvPr id="6375" name="Google Shape;6375;p6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6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6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6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82"/>
        <p:cNvGrpSpPr/>
        <p:nvPr/>
      </p:nvGrpSpPr>
      <p:grpSpPr>
        <a:xfrm>
          <a:off x="0" y="0"/>
          <a:ext cx="0" cy="0"/>
          <a:chOff x="0" y="0"/>
          <a:chExt cx="0" cy="0"/>
        </a:xfrm>
      </p:grpSpPr>
      <p:sp>
        <p:nvSpPr>
          <p:cNvPr id="6383" name="Google Shape;6383;p6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84" name="Google Shape;6384;p6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5" name="Google Shape;6385;p65"/>
          <p:cNvGrpSpPr/>
          <p:nvPr/>
        </p:nvGrpSpPr>
        <p:grpSpPr>
          <a:xfrm>
            <a:off x="876361" y="1533504"/>
            <a:ext cx="322099" cy="370529"/>
            <a:chOff x="-42971725" y="3217825"/>
            <a:chExt cx="275675" cy="317125"/>
          </a:xfrm>
        </p:grpSpPr>
        <p:sp>
          <p:nvSpPr>
            <p:cNvPr id="6386" name="Google Shape;6386;p6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5"/>
          <p:cNvGrpSpPr/>
          <p:nvPr/>
        </p:nvGrpSpPr>
        <p:grpSpPr>
          <a:xfrm>
            <a:off x="848276" y="2002160"/>
            <a:ext cx="378270" cy="337551"/>
            <a:chOff x="-42996150" y="3612600"/>
            <a:chExt cx="323750" cy="288900"/>
          </a:xfrm>
        </p:grpSpPr>
        <p:sp>
          <p:nvSpPr>
            <p:cNvPr id="6390" name="Google Shape;6390;p6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65"/>
          <p:cNvGrpSpPr/>
          <p:nvPr/>
        </p:nvGrpSpPr>
        <p:grpSpPr>
          <a:xfrm>
            <a:off x="851036" y="2411530"/>
            <a:ext cx="372749" cy="370909"/>
            <a:chOff x="-42994575" y="3950300"/>
            <a:chExt cx="319025" cy="317450"/>
          </a:xfrm>
        </p:grpSpPr>
        <p:sp>
          <p:nvSpPr>
            <p:cNvPr id="6394" name="Google Shape;6394;p6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5"/>
          <p:cNvGrpSpPr/>
          <p:nvPr/>
        </p:nvGrpSpPr>
        <p:grpSpPr>
          <a:xfrm>
            <a:off x="3004431" y="1558362"/>
            <a:ext cx="371785" cy="370879"/>
            <a:chOff x="-41111350" y="3239100"/>
            <a:chExt cx="318200" cy="317425"/>
          </a:xfrm>
        </p:grpSpPr>
        <p:sp>
          <p:nvSpPr>
            <p:cNvPr id="6398" name="Google Shape;6398;p6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65"/>
          <p:cNvGrpSpPr/>
          <p:nvPr/>
        </p:nvGrpSpPr>
        <p:grpSpPr>
          <a:xfrm>
            <a:off x="3000751" y="1993894"/>
            <a:ext cx="379146" cy="370967"/>
            <a:chOff x="-41117650" y="3605525"/>
            <a:chExt cx="324500" cy="317500"/>
          </a:xfrm>
        </p:grpSpPr>
        <p:sp>
          <p:nvSpPr>
            <p:cNvPr id="6403" name="Google Shape;6403;p6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6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65"/>
          <p:cNvGrpSpPr/>
          <p:nvPr/>
        </p:nvGrpSpPr>
        <p:grpSpPr>
          <a:xfrm>
            <a:off x="1827005" y="2885417"/>
            <a:ext cx="216271" cy="371814"/>
            <a:chOff x="-39205300" y="3220175"/>
            <a:chExt cx="185100" cy="318225"/>
          </a:xfrm>
        </p:grpSpPr>
        <p:sp>
          <p:nvSpPr>
            <p:cNvPr id="6408" name="Google Shape;6408;p6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5"/>
          <p:cNvGrpSpPr/>
          <p:nvPr/>
        </p:nvGrpSpPr>
        <p:grpSpPr>
          <a:xfrm>
            <a:off x="1792533" y="3345488"/>
            <a:ext cx="300016" cy="369273"/>
            <a:chOff x="-39248625" y="3588600"/>
            <a:chExt cx="256775" cy="316050"/>
          </a:xfrm>
        </p:grpSpPr>
        <p:sp>
          <p:nvSpPr>
            <p:cNvPr id="6411" name="Google Shape;6411;p6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6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65"/>
          <p:cNvGrpSpPr/>
          <p:nvPr/>
        </p:nvGrpSpPr>
        <p:grpSpPr>
          <a:xfrm>
            <a:off x="1243246" y="1533504"/>
            <a:ext cx="429504" cy="370879"/>
            <a:chOff x="-42651700" y="3217825"/>
            <a:chExt cx="367600" cy="317425"/>
          </a:xfrm>
        </p:grpSpPr>
        <p:sp>
          <p:nvSpPr>
            <p:cNvPr id="6416" name="Google Shape;6416;p6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65"/>
          <p:cNvGrpSpPr/>
          <p:nvPr/>
        </p:nvGrpSpPr>
        <p:grpSpPr>
          <a:xfrm>
            <a:off x="1278678" y="1973154"/>
            <a:ext cx="358640" cy="363226"/>
            <a:chOff x="-42617300" y="3587775"/>
            <a:chExt cx="306950" cy="310875"/>
          </a:xfrm>
        </p:grpSpPr>
        <p:sp>
          <p:nvSpPr>
            <p:cNvPr id="6421" name="Google Shape;6421;p6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6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65"/>
          <p:cNvGrpSpPr/>
          <p:nvPr/>
        </p:nvGrpSpPr>
        <p:grpSpPr>
          <a:xfrm>
            <a:off x="3450506" y="1557895"/>
            <a:ext cx="376926" cy="370324"/>
            <a:chOff x="-40748275" y="3238700"/>
            <a:chExt cx="322600" cy="316950"/>
          </a:xfrm>
        </p:grpSpPr>
        <p:sp>
          <p:nvSpPr>
            <p:cNvPr id="6425" name="Google Shape;6425;p6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65"/>
          <p:cNvGrpSpPr/>
          <p:nvPr/>
        </p:nvGrpSpPr>
        <p:grpSpPr>
          <a:xfrm>
            <a:off x="3453062" y="2025879"/>
            <a:ext cx="371814" cy="338690"/>
            <a:chOff x="-40745125" y="3632900"/>
            <a:chExt cx="318225" cy="289875"/>
          </a:xfrm>
        </p:grpSpPr>
        <p:sp>
          <p:nvSpPr>
            <p:cNvPr id="6432" name="Google Shape;6432;p6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5"/>
          <p:cNvGrpSpPr/>
          <p:nvPr/>
        </p:nvGrpSpPr>
        <p:grpSpPr>
          <a:xfrm>
            <a:off x="3457209" y="2437089"/>
            <a:ext cx="363518" cy="370178"/>
            <a:chOff x="-40742750" y="3972175"/>
            <a:chExt cx="311125" cy="316825"/>
          </a:xfrm>
        </p:grpSpPr>
        <p:sp>
          <p:nvSpPr>
            <p:cNvPr id="6440" name="Google Shape;6440;p6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5"/>
          <p:cNvGrpSpPr/>
          <p:nvPr/>
        </p:nvGrpSpPr>
        <p:grpSpPr>
          <a:xfrm>
            <a:off x="2239871" y="2887257"/>
            <a:ext cx="266892" cy="369974"/>
            <a:chOff x="-38860325" y="3221750"/>
            <a:chExt cx="228425" cy="316650"/>
          </a:xfrm>
        </p:grpSpPr>
        <p:sp>
          <p:nvSpPr>
            <p:cNvPr id="6443" name="Google Shape;6443;p6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65"/>
          <p:cNvGrpSpPr/>
          <p:nvPr/>
        </p:nvGrpSpPr>
        <p:grpSpPr>
          <a:xfrm>
            <a:off x="2190678" y="3349314"/>
            <a:ext cx="380081" cy="367111"/>
            <a:chOff x="-38905225" y="3591875"/>
            <a:chExt cx="325300" cy="314200"/>
          </a:xfrm>
        </p:grpSpPr>
        <p:sp>
          <p:nvSpPr>
            <p:cNvPr id="6448" name="Google Shape;6448;p6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6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65"/>
          <p:cNvGrpSpPr/>
          <p:nvPr/>
        </p:nvGrpSpPr>
        <p:grpSpPr>
          <a:xfrm>
            <a:off x="3997427" y="3334394"/>
            <a:ext cx="290815" cy="369740"/>
            <a:chOff x="-37370925" y="3579105"/>
            <a:chExt cx="248900" cy="316450"/>
          </a:xfrm>
        </p:grpSpPr>
        <p:sp>
          <p:nvSpPr>
            <p:cNvPr id="6453" name="Google Shape;6453;p6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5" name="Google Shape;6455;p6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7" name="Google Shape;6457;p65"/>
          <p:cNvGrpSpPr/>
          <p:nvPr/>
        </p:nvGrpSpPr>
        <p:grpSpPr>
          <a:xfrm>
            <a:off x="1690803" y="2412465"/>
            <a:ext cx="371814" cy="369974"/>
            <a:chOff x="-42259725" y="3951100"/>
            <a:chExt cx="318225" cy="316650"/>
          </a:xfrm>
        </p:grpSpPr>
        <p:sp>
          <p:nvSpPr>
            <p:cNvPr id="6458" name="Google Shape;6458;p6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5"/>
          <p:cNvGrpSpPr/>
          <p:nvPr/>
        </p:nvGrpSpPr>
        <p:grpSpPr>
          <a:xfrm>
            <a:off x="3889164" y="1591486"/>
            <a:ext cx="370879" cy="337755"/>
            <a:chOff x="-40378075" y="3267450"/>
            <a:chExt cx="317425" cy="289075"/>
          </a:xfrm>
        </p:grpSpPr>
        <p:sp>
          <p:nvSpPr>
            <p:cNvPr id="6461" name="Google Shape;6461;p6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65"/>
          <p:cNvGrpSpPr/>
          <p:nvPr/>
        </p:nvGrpSpPr>
        <p:grpSpPr>
          <a:xfrm>
            <a:off x="3892830" y="1992754"/>
            <a:ext cx="363548" cy="369974"/>
            <a:chOff x="-40372575" y="3604550"/>
            <a:chExt cx="311150" cy="316650"/>
          </a:xfrm>
        </p:grpSpPr>
        <p:sp>
          <p:nvSpPr>
            <p:cNvPr id="6466" name="Google Shape;6466;p6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6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0" name="Google Shape;6470;p65"/>
          <p:cNvGrpSpPr/>
          <p:nvPr/>
        </p:nvGrpSpPr>
        <p:grpSpPr>
          <a:xfrm>
            <a:off x="2616780" y="2885417"/>
            <a:ext cx="399038" cy="372165"/>
            <a:chOff x="-38542250" y="3220175"/>
            <a:chExt cx="341525" cy="318525"/>
          </a:xfrm>
        </p:grpSpPr>
        <p:sp>
          <p:nvSpPr>
            <p:cNvPr id="6471" name="Google Shape;6471;p6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5"/>
          <p:cNvGrpSpPr/>
          <p:nvPr/>
        </p:nvGrpSpPr>
        <p:grpSpPr>
          <a:xfrm>
            <a:off x="2638712" y="3344787"/>
            <a:ext cx="369974" cy="369068"/>
            <a:chOff x="-38537400" y="3588000"/>
            <a:chExt cx="316650" cy="315875"/>
          </a:xfrm>
        </p:grpSpPr>
        <p:sp>
          <p:nvSpPr>
            <p:cNvPr id="6475" name="Google Shape;6475;p6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65"/>
          <p:cNvGrpSpPr/>
          <p:nvPr/>
        </p:nvGrpSpPr>
        <p:grpSpPr>
          <a:xfrm>
            <a:off x="2637792" y="3802316"/>
            <a:ext cx="371814" cy="369974"/>
            <a:chOff x="-38538975" y="3954250"/>
            <a:chExt cx="318225" cy="316650"/>
          </a:xfrm>
        </p:grpSpPr>
        <p:sp>
          <p:nvSpPr>
            <p:cNvPr id="6480" name="Google Shape;6480;p6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5"/>
          <p:cNvGrpSpPr/>
          <p:nvPr/>
        </p:nvGrpSpPr>
        <p:grpSpPr>
          <a:xfrm>
            <a:off x="3955104" y="3797243"/>
            <a:ext cx="375465" cy="371814"/>
            <a:chOff x="-37385100" y="3949908"/>
            <a:chExt cx="321350" cy="318225"/>
          </a:xfrm>
        </p:grpSpPr>
        <p:sp>
          <p:nvSpPr>
            <p:cNvPr id="6483" name="Google Shape;6483;p6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5"/>
          <p:cNvGrpSpPr/>
          <p:nvPr/>
        </p:nvGrpSpPr>
        <p:grpSpPr>
          <a:xfrm>
            <a:off x="2130763" y="1532803"/>
            <a:ext cx="370909" cy="370675"/>
            <a:chOff x="-41895050" y="3217225"/>
            <a:chExt cx="317450" cy="317250"/>
          </a:xfrm>
        </p:grpSpPr>
        <p:sp>
          <p:nvSpPr>
            <p:cNvPr id="6486" name="Google Shape;6486;p6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5"/>
          <p:cNvGrpSpPr/>
          <p:nvPr/>
        </p:nvGrpSpPr>
        <p:grpSpPr>
          <a:xfrm>
            <a:off x="2130310" y="1969737"/>
            <a:ext cx="371814" cy="369974"/>
            <a:chOff x="-41893475" y="3584850"/>
            <a:chExt cx="318225" cy="316650"/>
          </a:xfrm>
        </p:grpSpPr>
        <p:sp>
          <p:nvSpPr>
            <p:cNvPr id="6492" name="Google Shape;6492;p6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6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8" name="Google Shape;6498;p65"/>
          <p:cNvGrpSpPr/>
          <p:nvPr/>
        </p:nvGrpSpPr>
        <p:grpSpPr>
          <a:xfrm>
            <a:off x="900338" y="3365029"/>
            <a:ext cx="337522" cy="370909"/>
            <a:chOff x="-39998250" y="3605325"/>
            <a:chExt cx="288875" cy="317450"/>
          </a:xfrm>
        </p:grpSpPr>
        <p:sp>
          <p:nvSpPr>
            <p:cNvPr id="6499" name="Google Shape;6499;p6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5"/>
          <p:cNvGrpSpPr/>
          <p:nvPr/>
        </p:nvGrpSpPr>
        <p:grpSpPr>
          <a:xfrm>
            <a:off x="884112" y="3823493"/>
            <a:ext cx="369974" cy="369945"/>
            <a:chOff x="-40011050" y="3972375"/>
            <a:chExt cx="316650" cy="316625"/>
          </a:xfrm>
        </p:grpSpPr>
        <p:sp>
          <p:nvSpPr>
            <p:cNvPr id="6502" name="Google Shape;6502;p6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5"/>
          <p:cNvGrpSpPr/>
          <p:nvPr/>
        </p:nvGrpSpPr>
        <p:grpSpPr>
          <a:xfrm>
            <a:off x="3116043" y="2888192"/>
            <a:ext cx="266921" cy="369039"/>
            <a:chOff x="-38129425" y="3222550"/>
            <a:chExt cx="228450" cy="315850"/>
          </a:xfrm>
        </p:grpSpPr>
        <p:sp>
          <p:nvSpPr>
            <p:cNvPr id="6505" name="Google Shape;6505;p6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65"/>
          <p:cNvGrpSpPr/>
          <p:nvPr/>
        </p:nvGrpSpPr>
        <p:grpSpPr>
          <a:xfrm>
            <a:off x="3071012" y="3344787"/>
            <a:ext cx="371785" cy="369974"/>
            <a:chOff x="-38172725" y="3588000"/>
            <a:chExt cx="318200" cy="316650"/>
          </a:xfrm>
        </p:grpSpPr>
        <p:sp>
          <p:nvSpPr>
            <p:cNvPr id="6508" name="Google Shape;6508;p6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5"/>
          <p:cNvGrpSpPr/>
          <p:nvPr/>
        </p:nvGrpSpPr>
        <p:grpSpPr>
          <a:xfrm>
            <a:off x="3146914" y="3803222"/>
            <a:ext cx="219981" cy="369974"/>
            <a:chOff x="-38109725" y="3955025"/>
            <a:chExt cx="188275" cy="316650"/>
          </a:xfrm>
        </p:grpSpPr>
        <p:sp>
          <p:nvSpPr>
            <p:cNvPr id="6517" name="Google Shape;6517;p6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9" name="Google Shape;6519;p6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0" name="Google Shape;6520;p65"/>
          <p:cNvGrpSpPr/>
          <p:nvPr/>
        </p:nvGrpSpPr>
        <p:grpSpPr>
          <a:xfrm>
            <a:off x="2562313" y="1534643"/>
            <a:ext cx="373654" cy="369068"/>
            <a:chOff x="-41530375" y="3218800"/>
            <a:chExt cx="319800" cy="315875"/>
          </a:xfrm>
        </p:grpSpPr>
        <p:sp>
          <p:nvSpPr>
            <p:cNvPr id="6521" name="Google Shape;6521;p6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5"/>
          <p:cNvGrpSpPr/>
          <p:nvPr/>
        </p:nvGrpSpPr>
        <p:grpSpPr>
          <a:xfrm>
            <a:off x="2564607" y="2049801"/>
            <a:ext cx="369068" cy="289004"/>
            <a:chOff x="-41526450" y="3653375"/>
            <a:chExt cx="315875" cy="247350"/>
          </a:xfrm>
        </p:grpSpPr>
        <p:sp>
          <p:nvSpPr>
            <p:cNvPr id="6524" name="Google Shape;6524;p6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5"/>
          <p:cNvGrpSpPr/>
          <p:nvPr/>
        </p:nvGrpSpPr>
        <p:grpSpPr>
          <a:xfrm>
            <a:off x="2565994" y="2412465"/>
            <a:ext cx="366293" cy="369974"/>
            <a:chOff x="-41526450" y="3951100"/>
            <a:chExt cx="313500" cy="316650"/>
          </a:xfrm>
        </p:grpSpPr>
        <p:sp>
          <p:nvSpPr>
            <p:cNvPr id="6527" name="Google Shape;6527;p6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5"/>
          <p:cNvGrpSpPr/>
          <p:nvPr/>
        </p:nvGrpSpPr>
        <p:grpSpPr>
          <a:xfrm>
            <a:off x="1331249" y="2906594"/>
            <a:ext cx="339595" cy="371814"/>
            <a:chOff x="-39625900" y="3238300"/>
            <a:chExt cx="290650" cy="318225"/>
          </a:xfrm>
        </p:grpSpPr>
        <p:sp>
          <p:nvSpPr>
            <p:cNvPr id="6531" name="Google Shape;6531;p6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6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65"/>
          <p:cNvGrpSpPr/>
          <p:nvPr/>
        </p:nvGrpSpPr>
        <p:grpSpPr>
          <a:xfrm>
            <a:off x="1325300" y="3823055"/>
            <a:ext cx="366293" cy="370441"/>
            <a:chOff x="-39647175" y="3972000"/>
            <a:chExt cx="313500" cy="317050"/>
          </a:xfrm>
        </p:grpSpPr>
        <p:sp>
          <p:nvSpPr>
            <p:cNvPr id="6535" name="Google Shape;6535;p6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5"/>
          <p:cNvGrpSpPr/>
          <p:nvPr/>
        </p:nvGrpSpPr>
        <p:grpSpPr>
          <a:xfrm>
            <a:off x="3494427" y="2887053"/>
            <a:ext cx="375495" cy="370879"/>
            <a:chOff x="-37808850" y="3221575"/>
            <a:chExt cx="321375" cy="317425"/>
          </a:xfrm>
        </p:grpSpPr>
        <p:sp>
          <p:nvSpPr>
            <p:cNvPr id="6539" name="Google Shape;6539;p6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5"/>
          <p:cNvGrpSpPr/>
          <p:nvPr/>
        </p:nvGrpSpPr>
        <p:grpSpPr>
          <a:xfrm>
            <a:off x="3503201" y="3409084"/>
            <a:ext cx="372749" cy="241158"/>
            <a:chOff x="-37806500" y="3643030"/>
            <a:chExt cx="319025" cy="206400"/>
          </a:xfrm>
        </p:grpSpPr>
        <p:sp>
          <p:nvSpPr>
            <p:cNvPr id="6542" name="Google Shape;6542;p6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65"/>
          <p:cNvGrpSpPr/>
          <p:nvPr/>
        </p:nvGrpSpPr>
        <p:grpSpPr>
          <a:xfrm>
            <a:off x="3505508" y="3801381"/>
            <a:ext cx="368134" cy="371814"/>
            <a:chOff x="-37804925" y="3953450"/>
            <a:chExt cx="315075" cy="318225"/>
          </a:xfrm>
        </p:grpSpPr>
        <p:sp>
          <p:nvSpPr>
            <p:cNvPr id="6545" name="Google Shape;6545;p6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6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65"/>
          <p:cNvGrpSpPr/>
          <p:nvPr/>
        </p:nvGrpSpPr>
        <p:grpSpPr>
          <a:xfrm>
            <a:off x="4860977" y="1553988"/>
            <a:ext cx="355663" cy="308725"/>
            <a:chOff x="-28462125" y="3199700"/>
            <a:chExt cx="298550" cy="259150"/>
          </a:xfrm>
        </p:grpSpPr>
        <p:sp>
          <p:nvSpPr>
            <p:cNvPr id="6550" name="Google Shape;6550;p6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5"/>
          <p:cNvGrpSpPr/>
          <p:nvPr/>
        </p:nvGrpSpPr>
        <p:grpSpPr>
          <a:xfrm>
            <a:off x="4861930" y="1988678"/>
            <a:ext cx="353757" cy="352833"/>
            <a:chOff x="-28461325" y="3545475"/>
            <a:chExt cx="296950" cy="296175"/>
          </a:xfrm>
        </p:grpSpPr>
        <p:sp>
          <p:nvSpPr>
            <p:cNvPr id="6554" name="Google Shape;6554;p6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5"/>
          <p:cNvGrpSpPr/>
          <p:nvPr/>
        </p:nvGrpSpPr>
        <p:grpSpPr>
          <a:xfrm>
            <a:off x="4858162" y="2438722"/>
            <a:ext cx="361292" cy="352803"/>
            <a:chOff x="-28463700" y="3914875"/>
            <a:chExt cx="303275" cy="296150"/>
          </a:xfrm>
        </p:grpSpPr>
        <p:sp>
          <p:nvSpPr>
            <p:cNvPr id="6561" name="Google Shape;6561;p6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5"/>
          <p:cNvGrpSpPr/>
          <p:nvPr/>
        </p:nvGrpSpPr>
        <p:grpSpPr>
          <a:xfrm>
            <a:off x="7092947" y="1594805"/>
            <a:ext cx="351880" cy="227092"/>
            <a:chOff x="-26573400" y="3224125"/>
            <a:chExt cx="295375" cy="190625"/>
          </a:xfrm>
        </p:grpSpPr>
        <p:sp>
          <p:nvSpPr>
            <p:cNvPr id="6564" name="Google Shape;6564;p6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5"/>
          <p:cNvGrpSpPr/>
          <p:nvPr/>
        </p:nvGrpSpPr>
        <p:grpSpPr>
          <a:xfrm>
            <a:off x="7092947" y="1989140"/>
            <a:ext cx="351880" cy="351910"/>
            <a:chOff x="-26573400" y="3546250"/>
            <a:chExt cx="295375" cy="295400"/>
          </a:xfrm>
        </p:grpSpPr>
        <p:sp>
          <p:nvSpPr>
            <p:cNvPr id="6567" name="Google Shape;6567;p6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5"/>
          <p:cNvGrpSpPr/>
          <p:nvPr/>
        </p:nvGrpSpPr>
        <p:grpSpPr>
          <a:xfrm>
            <a:off x="7081228" y="2439049"/>
            <a:ext cx="375319" cy="352148"/>
            <a:chOff x="-26583625" y="3917025"/>
            <a:chExt cx="315050" cy="295600"/>
          </a:xfrm>
        </p:grpSpPr>
        <p:sp>
          <p:nvSpPr>
            <p:cNvPr id="6573" name="Google Shape;6573;p6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7" name="Google Shape;6577;p6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65"/>
          <p:cNvGrpSpPr/>
          <p:nvPr/>
        </p:nvGrpSpPr>
        <p:grpSpPr>
          <a:xfrm>
            <a:off x="5779742" y="3398079"/>
            <a:ext cx="289039" cy="352833"/>
            <a:chOff x="-24694925" y="3518700"/>
            <a:chExt cx="242625" cy="296175"/>
          </a:xfrm>
        </p:grpSpPr>
        <p:sp>
          <p:nvSpPr>
            <p:cNvPr id="6579" name="Google Shape;6579;p6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5"/>
          <p:cNvGrpSpPr/>
          <p:nvPr/>
        </p:nvGrpSpPr>
        <p:grpSpPr>
          <a:xfrm>
            <a:off x="5779280" y="3848107"/>
            <a:ext cx="289962" cy="352833"/>
            <a:chOff x="-24709100" y="3888875"/>
            <a:chExt cx="243400" cy="296175"/>
          </a:xfrm>
        </p:grpSpPr>
        <p:sp>
          <p:nvSpPr>
            <p:cNvPr id="6584" name="Google Shape;6584;p6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5"/>
          <p:cNvGrpSpPr/>
          <p:nvPr/>
        </p:nvGrpSpPr>
        <p:grpSpPr>
          <a:xfrm>
            <a:off x="7979280" y="2920770"/>
            <a:ext cx="356556" cy="349557"/>
            <a:chOff x="-22863675" y="3131775"/>
            <a:chExt cx="299300" cy="293425"/>
          </a:xfrm>
        </p:grpSpPr>
        <p:sp>
          <p:nvSpPr>
            <p:cNvPr id="6588" name="Google Shape;6588;p6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5"/>
          <p:cNvGrpSpPr/>
          <p:nvPr/>
        </p:nvGrpSpPr>
        <p:grpSpPr>
          <a:xfrm>
            <a:off x="5322144" y="1531949"/>
            <a:ext cx="310602" cy="352803"/>
            <a:chOff x="-28069875" y="3175300"/>
            <a:chExt cx="260725" cy="296150"/>
          </a:xfrm>
        </p:grpSpPr>
        <p:sp>
          <p:nvSpPr>
            <p:cNvPr id="6592" name="Google Shape;6592;p6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6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65"/>
          <p:cNvGrpSpPr/>
          <p:nvPr/>
        </p:nvGrpSpPr>
        <p:grpSpPr>
          <a:xfrm>
            <a:off x="5363423" y="2439183"/>
            <a:ext cx="228045" cy="351880"/>
            <a:chOff x="-28032075" y="3916450"/>
            <a:chExt cx="191425" cy="295375"/>
          </a:xfrm>
        </p:grpSpPr>
        <p:sp>
          <p:nvSpPr>
            <p:cNvPr id="6603" name="Google Shape;6603;p6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5"/>
          <p:cNvGrpSpPr/>
          <p:nvPr/>
        </p:nvGrpSpPr>
        <p:grpSpPr>
          <a:xfrm>
            <a:off x="7528769" y="1531934"/>
            <a:ext cx="352833" cy="352833"/>
            <a:chOff x="-26201650" y="3176075"/>
            <a:chExt cx="296175" cy="296175"/>
          </a:xfrm>
        </p:grpSpPr>
        <p:sp>
          <p:nvSpPr>
            <p:cNvPr id="6607" name="Google Shape;6607;p6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65"/>
          <p:cNvGrpSpPr/>
          <p:nvPr/>
        </p:nvGrpSpPr>
        <p:grpSpPr>
          <a:xfrm>
            <a:off x="7528293" y="1989155"/>
            <a:ext cx="353786" cy="351880"/>
            <a:chOff x="-26204800" y="3547050"/>
            <a:chExt cx="296975" cy="295375"/>
          </a:xfrm>
        </p:grpSpPr>
        <p:sp>
          <p:nvSpPr>
            <p:cNvPr id="6610" name="Google Shape;6610;p6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2" name="Google Shape;6612;p6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3" name="Google Shape;6613;p65"/>
          <p:cNvGrpSpPr/>
          <p:nvPr/>
        </p:nvGrpSpPr>
        <p:grpSpPr>
          <a:xfrm>
            <a:off x="6199548" y="2919133"/>
            <a:ext cx="345328" cy="352833"/>
            <a:chOff x="-24353875" y="3147725"/>
            <a:chExt cx="289875" cy="296175"/>
          </a:xfrm>
        </p:grpSpPr>
        <p:sp>
          <p:nvSpPr>
            <p:cNvPr id="6614" name="Google Shape;6614;p6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5"/>
          <p:cNvGrpSpPr/>
          <p:nvPr/>
        </p:nvGrpSpPr>
        <p:grpSpPr>
          <a:xfrm>
            <a:off x="6207530" y="3398540"/>
            <a:ext cx="329365" cy="351910"/>
            <a:chOff x="-24344425" y="3519475"/>
            <a:chExt cx="276475" cy="295400"/>
          </a:xfrm>
        </p:grpSpPr>
        <p:sp>
          <p:nvSpPr>
            <p:cNvPr id="6617" name="Google Shape;6617;p6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5"/>
          <p:cNvGrpSpPr/>
          <p:nvPr/>
        </p:nvGrpSpPr>
        <p:grpSpPr>
          <a:xfrm>
            <a:off x="6197210" y="3850460"/>
            <a:ext cx="350004" cy="348128"/>
            <a:chOff x="-24353075" y="3891250"/>
            <a:chExt cx="293800" cy="292225"/>
          </a:xfrm>
        </p:grpSpPr>
        <p:sp>
          <p:nvSpPr>
            <p:cNvPr id="6620" name="Google Shape;6620;p6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5"/>
          <p:cNvGrpSpPr/>
          <p:nvPr/>
        </p:nvGrpSpPr>
        <p:grpSpPr>
          <a:xfrm>
            <a:off x="7980681" y="3398763"/>
            <a:ext cx="353757" cy="351463"/>
            <a:chOff x="-22845575" y="3504075"/>
            <a:chExt cx="296950" cy="295025"/>
          </a:xfrm>
        </p:grpSpPr>
        <p:sp>
          <p:nvSpPr>
            <p:cNvPr id="6623" name="Google Shape;6623;p6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5"/>
          <p:cNvGrpSpPr/>
          <p:nvPr/>
        </p:nvGrpSpPr>
        <p:grpSpPr>
          <a:xfrm>
            <a:off x="5773862" y="1532411"/>
            <a:ext cx="299344" cy="351880"/>
            <a:chOff x="-27691025" y="3175300"/>
            <a:chExt cx="251275" cy="295375"/>
          </a:xfrm>
        </p:grpSpPr>
        <p:sp>
          <p:nvSpPr>
            <p:cNvPr id="6626" name="Google Shape;6626;p6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5"/>
          <p:cNvGrpSpPr/>
          <p:nvPr/>
        </p:nvGrpSpPr>
        <p:grpSpPr>
          <a:xfrm>
            <a:off x="5746179" y="2051087"/>
            <a:ext cx="354710" cy="228015"/>
            <a:chOff x="-27721750" y="3598250"/>
            <a:chExt cx="297750" cy="191400"/>
          </a:xfrm>
        </p:grpSpPr>
        <p:sp>
          <p:nvSpPr>
            <p:cNvPr id="6631" name="Google Shape;6631;p6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5"/>
          <p:cNvGrpSpPr/>
          <p:nvPr/>
        </p:nvGrpSpPr>
        <p:grpSpPr>
          <a:xfrm>
            <a:off x="5747579" y="2444633"/>
            <a:ext cx="351910" cy="340980"/>
            <a:chOff x="-27719400" y="3925600"/>
            <a:chExt cx="295400" cy="286225"/>
          </a:xfrm>
        </p:grpSpPr>
        <p:sp>
          <p:nvSpPr>
            <p:cNvPr id="6634" name="Google Shape;6634;p6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5"/>
          <p:cNvGrpSpPr/>
          <p:nvPr/>
        </p:nvGrpSpPr>
        <p:grpSpPr>
          <a:xfrm>
            <a:off x="7968851" y="1531473"/>
            <a:ext cx="353757" cy="353757"/>
            <a:chOff x="-25834600" y="3176875"/>
            <a:chExt cx="296950" cy="296950"/>
          </a:xfrm>
        </p:grpSpPr>
        <p:sp>
          <p:nvSpPr>
            <p:cNvPr id="6637" name="Google Shape;6637;p6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65"/>
          <p:cNvGrpSpPr/>
          <p:nvPr/>
        </p:nvGrpSpPr>
        <p:grpSpPr>
          <a:xfrm>
            <a:off x="7968851" y="1999474"/>
            <a:ext cx="353757" cy="331241"/>
            <a:chOff x="-25834600" y="3564375"/>
            <a:chExt cx="296950" cy="278050"/>
          </a:xfrm>
        </p:grpSpPr>
        <p:sp>
          <p:nvSpPr>
            <p:cNvPr id="6643" name="Google Shape;6643;p6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5"/>
          <p:cNvGrpSpPr/>
          <p:nvPr/>
        </p:nvGrpSpPr>
        <p:grpSpPr>
          <a:xfrm>
            <a:off x="7966974" y="2438826"/>
            <a:ext cx="357509" cy="352595"/>
            <a:chOff x="-25834600" y="3915850"/>
            <a:chExt cx="300100" cy="295975"/>
          </a:xfrm>
        </p:grpSpPr>
        <p:sp>
          <p:nvSpPr>
            <p:cNvPr id="6652" name="Google Shape;6652;p6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65"/>
          <p:cNvGrpSpPr/>
          <p:nvPr/>
        </p:nvGrpSpPr>
        <p:grpSpPr>
          <a:xfrm>
            <a:off x="6702402" y="2920056"/>
            <a:ext cx="228968" cy="350987"/>
            <a:chOff x="-23930925" y="3149300"/>
            <a:chExt cx="192200" cy="294625"/>
          </a:xfrm>
        </p:grpSpPr>
        <p:sp>
          <p:nvSpPr>
            <p:cNvPr id="6656" name="Google Shape;6656;p6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5"/>
          <p:cNvGrpSpPr/>
          <p:nvPr/>
        </p:nvGrpSpPr>
        <p:grpSpPr>
          <a:xfrm>
            <a:off x="6659232" y="3398540"/>
            <a:ext cx="315307" cy="351910"/>
            <a:chOff x="-23962425" y="3519475"/>
            <a:chExt cx="264675" cy="295400"/>
          </a:xfrm>
        </p:grpSpPr>
        <p:sp>
          <p:nvSpPr>
            <p:cNvPr id="6661" name="Google Shape;6661;p6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6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65"/>
          <p:cNvGrpSpPr/>
          <p:nvPr/>
        </p:nvGrpSpPr>
        <p:grpSpPr>
          <a:xfrm>
            <a:off x="8037908" y="3848584"/>
            <a:ext cx="239302" cy="351880"/>
            <a:chOff x="-22788075" y="3904625"/>
            <a:chExt cx="200875" cy="295375"/>
          </a:xfrm>
        </p:grpSpPr>
        <p:sp>
          <p:nvSpPr>
            <p:cNvPr id="6665" name="Google Shape;6665;p6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5"/>
          <p:cNvGrpSpPr/>
          <p:nvPr/>
        </p:nvGrpSpPr>
        <p:grpSpPr>
          <a:xfrm>
            <a:off x="6193206" y="1531949"/>
            <a:ext cx="354710" cy="352803"/>
            <a:chOff x="-27351575" y="3175300"/>
            <a:chExt cx="297750" cy="296150"/>
          </a:xfrm>
        </p:grpSpPr>
        <p:sp>
          <p:nvSpPr>
            <p:cNvPr id="6670" name="Google Shape;6670;p6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5"/>
          <p:cNvGrpSpPr/>
          <p:nvPr/>
        </p:nvGrpSpPr>
        <p:grpSpPr>
          <a:xfrm>
            <a:off x="6235914" y="1988559"/>
            <a:ext cx="269293" cy="353072"/>
            <a:chOff x="-27313750" y="3545275"/>
            <a:chExt cx="226050" cy="296375"/>
          </a:xfrm>
        </p:grpSpPr>
        <p:sp>
          <p:nvSpPr>
            <p:cNvPr id="6675" name="Google Shape;6675;p6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5"/>
          <p:cNvGrpSpPr/>
          <p:nvPr/>
        </p:nvGrpSpPr>
        <p:grpSpPr>
          <a:xfrm>
            <a:off x="6193206" y="2436830"/>
            <a:ext cx="354710" cy="356586"/>
            <a:chOff x="-27351575" y="3915650"/>
            <a:chExt cx="297750" cy="299325"/>
          </a:xfrm>
        </p:grpSpPr>
        <p:sp>
          <p:nvSpPr>
            <p:cNvPr id="6679" name="Google Shape;6679;p6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5"/>
          <p:cNvGrpSpPr/>
          <p:nvPr/>
        </p:nvGrpSpPr>
        <p:grpSpPr>
          <a:xfrm>
            <a:off x="4880696" y="2919029"/>
            <a:ext cx="319060" cy="353042"/>
            <a:chOff x="-25445525" y="3175900"/>
            <a:chExt cx="267825" cy="296350"/>
          </a:xfrm>
        </p:grpSpPr>
        <p:sp>
          <p:nvSpPr>
            <p:cNvPr id="6682" name="Google Shape;6682;p6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5"/>
          <p:cNvGrpSpPr/>
          <p:nvPr/>
        </p:nvGrpSpPr>
        <p:grpSpPr>
          <a:xfrm>
            <a:off x="4862410" y="3409352"/>
            <a:ext cx="355633" cy="330288"/>
            <a:chOff x="-25465200" y="3565175"/>
            <a:chExt cx="298525" cy="277250"/>
          </a:xfrm>
        </p:grpSpPr>
        <p:sp>
          <p:nvSpPr>
            <p:cNvPr id="6686" name="Google Shape;6686;p6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65"/>
          <p:cNvGrpSpPr/>
          <p:nvPr/>
        </p:nvGrpSpPr>
        <p:grpSpPr>
          <a:xfrm>
            <a:off x="4861948" y="3848882"/>
            <a:ext cx="356556" cy="351285"/>
            <a:chOff x="-25465200" y="3916150"/>
            <a:chExt cx="299300" cy="294875"/>
          </a:xfrm>
        </p:grpSpPr>
        <p:sp>
          <p:nvSpPr>
            <p:cNvPr id="6689" name="Google Shape;6689;p6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5"/>
          <p:cNvGrpSpPr/>
          <p:nvPr/>
        </p:nvGrpSpPr>
        <p:grpSpPr>
          <a:xfrm>
            <a:off x="7089388" y="2919148"/>
            <a:ext cx="351880" cy="352803"/>
            <a:chOff x="-23615075" y="3148525"/>
            <a:chExt cx="295375" cy="296150"/>
          </a:xfrm>
        </p:grpSpPr>
        <p:sp>
          <p:nvSpPr>
            <p:cNvPr id="6692" name="Google Shape;6692;p6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6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65"/>
          <p:cNvGrpSpPr/>
          <p:nvPr/>
        </p:nvGrpSpPr>
        <p:grpSpPr>
          <a:xfrm>
            <a:off x="7088911" y="3858427"/>
            <a:ext cx="352833" cy="332194"/>
            <a:chOff x="-23615075" y="3906200"/>
            <a:chExt cx="296175" cy="278850"/>
          </a:xfrm>
        </p:grpSpPr>
        <p:sp>
          <p:nvSpPr>
            <p:cNvPr id="6698" name="Google Shape;6698;p6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6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65"/>
          <p:cNvGrpSpPr/>
          <p:nvPr/>
        </p:nvGrpSpPr>
        <p:grpSpPr>
          <a:xfrm>
            <a:off x="6637880" y="1532068"/>
            <a:ext cx="353757" cy="352565"/>
            <a:chOff x="-26980600" y="3175500"/>
            <a:chExt cx="296950" cy="295950"/>
          </a:xfrm>
        </p:grpSpPr>
        <p:sp>
          <p:nvSpPr>
            <p:cNvPr id="6703" name="Google Shape;6703;p6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6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65"/>
          <p:cNvGrpSpPr/>
          <p:nvPr/>
        </p:nvGrpSpPr>
        <p:grpSpPr>
          <a:xfrm>
            <a:off x="6638357" y="2470604"/>
            <a:ext cx="352803" cy="289039"/>
            <a:chOff x="-26981375" y="3951875"/>
            <a:chExt cx="296150" cy="242625"/>
          </a:xfrm>
        </p:grpSpPr>
        <p:sp>
          <p:nvSpPr>
            <p:cNvPr id="6708" name="Google Shape;6708;p6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5"/>
          <p:cNvGrpSpPr/>
          <p:nvPr/>
        </p:nvGrpSpPr>
        <p:grpSpPr>
          <a:xfrm>
            <a:off x="5303399" y="2918195"/>
            <a:ext cx="351910" cy="354710"/>
            <a:chOff x="-25094250" y="3176075"/>
            <a:chExt cx="295400" cy="297750"/>
          </a:xfrm>
        </p:grpSpPr>
        <p:sp>
          <p:nvSpPr>
            <p:cNvPr id="6712" name="Google Shape;6712;p6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5"/>
          <p:cNvGrpSpPr/>
          <p:nvPr/>
        </p:nvGrpSpPr>
        <p:grpSpPr>
          <a:xfrm>
            <a:off x="5303399" y="3398556"/>
            <a:ext cx="351910" cy="351880"/>
            <a:chOff x="-25094250" y="3547050"/>
            <a:chExt cx="295400" cy="295375"/>
          </a:xfrm>
        </p:grpSpPr>
        <p:sp>
          <p:nvSpPr>
            <p:cNvPr id="6716" name="Google Shape;6716;p6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1" name="Google Shape;6721;p6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2" name="Google Shape;6722;p65"/>
          <p:cNvGrpSpPr/>
          <p:nvPr/>
        </p:nvGrpSpPr>
        <p:grpSpPr>
          <a:xfrm>
            <a:off x="7535476" y="2919148"/>
            <a:ext cx="352803" cy="352803"/>
            <a:chOff x="-23245675" y="3148525"/>
            <a:chExt cx="296150" cy="296150"/>
          </a:xfrm>
        </p:grpSpPr>
        <p:sp>
          <p:nvSpPr>
            <p:cNvPr id="6723" name="Google Shape;6723;p6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6" name="Google Shape;6726;p6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7" name="Google Shape;6727;p65"/>
          <p:cNvGrpSpPr/>
          <p:nvPr/>
        </p:nvGrpSpPr>
        <p:grpSpPr>
          <a:xfrm>
            <a:off x="7535938" y="3848122"/>
            <a:ext cx="351880" cy="352803"/>
            <a:chOff x="-23244900" y="3888100"/>
            <a:chExt cx="295375" cy="296150"/>
          </a:xfrm>
        </p:grpSpPr>
        <p:sp>
          <p:nvSpPr>
            <p:cNvPr id="6728" name="Google Shape;6728;p6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9" name="Google Shape;6739;p6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3054989" y="3164854"/>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txBox="1">
            <a:spLocks noGrp="1"/>
          </p:cNvSpPr>
          <p:nvPr>
            <p:ph type="ctrTitle"/>
          </p:nvPr>
        </p:nvSpPr>
        <p:spPr>
          <a:xfrm flipH="1">
            <a:off x="298796" y="1366381"/>
            <a:ext cx="3955152" cy="1162034"/>
          </a:xfrm>
          <a:prstGeom prst="rect">
            <a:avLst/>
          </a:prstGeom>
        </p:spPr>
        <p:txBody>
          <a:bodyPr spcFirstLastPara="1" wrap="square" lIns="91425" tIns="91425" rIns="91425" bIns="91425" anchor="b" anchorCtr="0">
            <a:noAutofit/>
          </a:bodyPr>
          <a:lstStyle/>
          <a:p>
            <a:r>
              <a:rPr lang="vi-VN" sz="1800" b="1" dirty="0">
                <a:solidFill>
                  <a:schemeClr val="tx1"/>
                </a:solidFill>
                <a:highlight>
                  <a:srgbClr val="C0C0C0"/>
                </a:highlight>
                <a:latin typeface="+mj-lt"/>
              </a:rPr>
              <a:t>Trường hợp lí tưởng : </a:t>
            </a:r>
            <a:br>
              <a:rPr lang="vi-VN" sz="1600" b="1" dirty="0">
                <a:solidFill>
                  <a:schemeClr val="tx1"/>
                </a:solidFill>
                <a:latin typeface="+mj-lt"/>
              </a:rPr>
            </a:br>
            <a:r>
              <a:rPr lang="vi-VN" sz="1600" b="1" dirty="0">
                <a:solidFill>
                  <a:schemeClr val="tx1"/>
                </a:solidFill>
                <a:latin typeface="+mj-lt"/>
              </a:rPr>
              <a:t>-   </a:t>
            </a:r>
            <a:r>
              <a:rPr lang="vi-VN" sz="1600" dirty="0">
                <a:solidFill>
                  <a:schemeClr val="tx1"/>
                </a:solidFill>
                <a:latin typeface="+mj-lt"/>
              </a:rPr>
              <a:t>Có khả năng kiểm soát return addr: </a:t>
            </a:r>
            <a:r>
              <a:rPr lang="vi-VN" sz="1600" b="1" i="1" dirty="0">
                <a:solidFill>
                  <a:schemeClr val="tx1"/>
                </a:solidFill>
                <a:latin typeface="+mj-lt"/>
              </a:rPr>
              <a:t>không dùng stack canary</a:t>
            </a:r>
            <a:r>
              <a:rPr lang="vi-VN" sz="1600" dirty="0">
                <a:solidFill>
                  <a:schemeClr val="tx1"/>
                </a:solidFill>
                <a:latin typeface="+mj-lt"/>
              </a:rPr>
              <a:t>, có thể ghi đè đến vị trí return address.</a:t>
            </a:r>
            <a:br>
              <a:rPr lang="vi-VN" sz="1600" dirty="0">
                <a:solidFill>
                  <a:schemeClr val="tx1"/>
                </a:solidFill>
                <a:latin typeface="+mj-lt"/>
              </a:rPr>
            </a:br>
            <a:r>
              <a:rPr lang="vi-VN" sz="1600" dirty="0">
                <a:solidFill>
                  <a:schemeClr val="tx1"/>
                </a:solidFill>
                <a:latin typeface="+mj-lt"/>
              </a:rPr>
              <a:t>-   Có thể truyền shellcode vào stack và thực thi: -z execstack.</a:t>
            </a:r>
            <a:br>
              <a:rPr lang="vi-VN" sz="1600" dirty="0">
                <a:latin typeface="+mj-lt"/>
              </a:rPr>
            </a:br>
            <a:endParaRPr sz="1600" dirty="0">
              <a:latin typeface="+mj-lt"/>
            </a:endParaRPr>
          </a:p>
        </p:txBody>
      </p:sp>
      <p:pic>
        <p:nvPicPr>
          <p:cNvPr id="1026" name="Picture 2" descr="How buffer overflow attacks work | Invicti">
            <a:extLst>
              <a:ext uri="{FF2B5EF4-FFF2-40B4-BE49-F238E27FC236}">
                <a16:creationId xmlns:a16="http://schemas.microsoft.com/office/drawing/2014/main" id="{714C46AB-DB7F-FA61-B753-2ADBFB6E7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963" y="1366381"/>
            <a:ext cx="4137045" cy="217194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7;p33">
            <a:extLst>
              <a:ext uri="{FF2B5EF4-FFF2-40B4-BE49-F238E27FC236}">
                <a16:creationId xmlns:a16="http://schemas.microsoft.com/office/drawing/2014/main" id="{37F3D0FE-5017-6AA9-7113-0562CFB2FD9F}"/>
              </a:ext>
            </a:extLst>
          </p:cNvPr>
          <p:cNvSpPr txBox="1">
            <a:spLocks/>
          </p:cNvSpPr>
          <p:nvPr/>
        </p:nvSpPr>
        <p:spPr>
          <a:xfrm flipH="1">
            <a:off x="298796" y="3800282"/>
            <a:ext cx="3955152" cy="11620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3000" b="0" i="0" u="none" strike="noStrike" cap="none">
                <a:solidFill>
                  <a:schemeClr val="accent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vi-VN" sz="1800" b="1" dirty="0">
                <a:solidFill>
                  <a:schemeClr val="tx1"/>
                </a:solidFill>
                <a:highlight>
                  <a:srgbClr val="C0C0C0"/>
                </a:highlight>
                <a:latin typeface="+mj-lt"/>
              </a:rPr>
              <a:t>Trường hợp ràng buộc hơn, khó hơn ? </a:t>
            </a:r>
          </a:p>
          <a:p>
            <a:pPr marL="342900" lvl="0" indent="-342900">
              <a:buFont typeface="Calibri" panose="020F0502020204030204" pitchFamily="34" charset="0"/>
              <a:buChar char="-"/>
            </a:pPr>
            <a:r>
              <a:rPr lang="vi-VN" sz="1600" dirty="0">
                <a:solidFill>
                  <a:schemeClr val="tx1"/>
                </a:solidFill>
                <a:effectLst/>
                <a:latin typeface="+mj-lt"/>
                <a:ea typeface="Calibri" panose="020F0502020204030204" pitchFamily="34" charset="0"/>
                <a:cs typeface="Times New Roman" panose="02020603050405020304" pitchFamily="18" charset="0"/>
              </a:rPr>
              <a:t>Bị giới hạn kích thước buffer.</a:t>
            </a:r>
            <a:endParaRPr lang="en-VN" sz="1600" dirty="0">
              <a:solidFill>
                <a:schemeClr val="tx1"/>
              </a:solidFill>
              <a:effectLst/>
              <a:latin typeface="+mj-l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vi-VN" sz="1600" b="1" dirty="0">
                <a:solidFill>
                  <a:schemeClr val="tx1"/>
                </a:solidFill>
                <a:effectLst/>
                <a:latin typeface="+mj-lt"/>
                <a:ea typeface="Calibri" panose="020F0502020204030204" pitchFamily="34" charset="0"/>
                <a:cs typeface="Times New Roman" panose="02020603050405020304" pitchFamily="18" charset="0"/>
              </a:rPr>
              <a:t>Stack Canary</a:t>
            </a:r>
            <a:endParaRPr lang="en-VN" sz="1600" b="1" dirty="0">
              <a:solidFill>
                <a:schemeClr val="tx1"/>
              </a:solidFill>
              <a:effectLst/>
              <a:latin typeface="+mj-l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vi-VN" sz="1600" b="1" dirty="0">
                <a:solidFill>
                  <a:schemeClr val="tx1"/>
                </a:solidFill>
                <a:effectLst/>
                <a:latin typeface="+mj-lt"/>
                <a:ea typeface="Calibri" panose="020F0502020204030204" pitchFamily="34" charset="0"/>
                <a:cs typeface="Times New Roman" panose="02020603050405020304" pitchFamily="18" charset="0"/>
              </a:rPr>
              <a:t>Non-execute bit </a:t>
            </a:r>
            <a:r>
              <a:rPr lang="vi-VN" sz="1600" dirty="0">
                <a:solidFill>
                  <a:schemeClr val="tx1"/>
                </a:solidFill>
                <a:effectLst/>
                <a:latin typeface="+mj-lt"/>
                <a:ea typeface="Calibri" panose="020F0502020204030204" pitchFamily="34" charset="0"/>
                <a:cs typeface="Times New Roman" panose="02020603050405020304" pitchFamily="18" charset="0"/>
              </a:rPr>
              <a:t>: không </a:t>
            </a:r>
            <a:r>
              <a:rPr lang="vi-VN" sz="1600" dirty="0">
                <a:solidFill>
                  <a:schemeClr val="tx1"/>
                </a:solidFill>
                <a:latin typeface="+mj-lt"/>
                <a:ea typeface="Calibri" panose="020F0502020204030204" pitchFamily="34" charset="0"/>
                <a:cs typeface="Times New Roman" panose="02020603050405020304" pitchFamily="18" charset="0"/>
              </a:rPr>
              <a:t>cho phép</a:t>
            </a:r>
            <a:r>
              <a:rPr lang="vi-VN" sz="1600" dirty="0">
                <a:solidFill>
                  <a:schemeClr val="tx1"/>
                </a:solidFill>
                <a:effectLst/>
                <a:latin typeface="+mj-lt"/>
                <a:ea typeface="Calibri" panose="020F0502020204030204" pitchFamily="34" charset="0"/>
                <a:cs typeface="Times New Roman" panose="02020603050405020304" pitchFamily="18" charset="0"/>
              </a:rPr>
              <a:t> thực thi shellcode trên stack </a:t>
            </a:r>
            <a:endParaRPr lang="en-VN" sz="1600" dirty="0">
              <a:solidFill>
                <a:schemeClr val="tx1"/>
              </a:solidFill>
              <a:effectLst/>
              <a:latin typeface="+mj-l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vi-VN" sz="1600" b="1" dirty="0">
                <a:solidFill>
                  <a:schemeClr val="tx1"/>
                </a:solidFill>
                <a:effectLst/>
                <a:latin typeface="+mj-lt"/>
                <a:ea typeface="Calibri" panose="020F0502020204030204" pitchFamily="34" charset="0"/>
                <a:cs typeface="Times New Roman" panose="02020603050405020304" pitchFamily="18" charset="0"/>
              </a:rPr>
              <a:t>Shell code </a:t>
            </a:r>
            <a:r>
              <a:rPr lang="vi-VN" sz="1600" dirty="0">
                <a:solidFill>
                  <a:schemeClr val="tx1"/>
                </a:solidFill>
                <a:effectLst/>
                <a:latin typeface="+mj-lt"/>
                <a:ea typeface="Calibri" panose="020F0502020204030204" pitchFamily="34" charset="0"/>
                <a:cs typeface="Times New Roman" panose="02020603050405020304" pitchFamily="18" charset="0"/>
              </a:rPr>
              <a:t>truyền vào quá dài, quá phức tạp</a:t>
            </a:r>
            <a:endParaRPr lang="en-VN" sz="1600" dirty="0">
              <a:solidFill>
                <a:schemeClr val="tx1"/>
              </a:solidFill>
              <a:effectLst/>
              <a:latin typeface="+mj-lt"/>
              <a:ea typeface="Calibri" panose="020F0502020204030204" pitchFamily="34" charset="0"/>
              <a:cs typeface="Times New Roman" panose="02020603050405020304" pitchFamily="18" charset="0"/>
            </a:endParaRPr>
          </a:p>
          <a:p>
            <a:endParaRPr lang="vi-VN" sz="1600" dirty="0">
              <a:solidFill>
                <a:schemeClr val="tx1"/>
              </a:solidFill>
              <a:latin typeface="+mj-lt"/>
            </a:endParaRPr>
          </a:p>
        </p:txBody>
      </p:sp>
      <p:sp>
        <p:nvSpPr>
          <p:cNvPr id="2" name="Rectangle 1">
            <a:extLst>
              <a:ext uri="{FF2B5EF4-FFF2-40B4-BE49-F238E27FC236}">
                <a16:creationId xmlns:a16="http://schemas.microsoft.com/office/drawing/2014/main" id="{7C48A048-4506-4A54-50DC-AEBD521CB022}"/>
              </a:ext>
            </a:extLst>
          </p:cNvPr>
          <p:cNvSpPr/>
          <p:nvPr/>
        </p:nvSpPr>
        <p:spPr>
          <a:xfrm>
            <a:off x="365760" y="3665550"/>
            <a:ext cx="3816626" cy="10416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p:bldP spid="4" grpId="0"/>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3"/>
        <p:cNvGrpSpPr/>
        <p:nvPr/>
      </p:nvGrpSpPr>
      <p:grpSpPr>
        <a:xfrm>
          <a:off x="0" y="0"/>
          <a:ext cx="0" cy="0"/>
          <a:chOff x="0" y="0"/>
          <a:chExt cx="0" cy="0"/>
        </a:xfrm>
      </p:grpSpPr>
      <p:sp>
        <p:nvSpPr>
          <p:cNvPr id="6744" name="Google Shape;6744;p6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5" name="Google Shape;6745;p6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6" name="Google Shape;6746;p6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7" name="Google Shape;6747;p66"/>
          <p:cNvGrpSpPr/>
          <p:nvPr/>
        </p:nvGrpSpPr>
        <p:grpSpPr>
          <a:xfrm>
            <a:off x="850004" y="1975418"/>
            <a:ext cx="367261" cy="367261"/>
            <a:chOff x="-65145700" y="3727425"/>
            <a:chExt cx="317425" cy="317425"/>
          </a:xfrm>
        </p:grpSpPr>
        <p:sp>
          <p:nvSpPr>
            <p:cNvPr id="6748" name="Google Shape;6748;p6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6"/>
          <p:cNvGrpSpPr/>
          <p:nvPr/>
        </p:nvGrpSpPr>
        <p:grpSpPr>
          <a:xfrm>
            <a:off x="853201" y="2404333"/>
            <a:ext cx="360868" cy="367261"/>
            <a:chOff x="-65144125" y="4094450"/>
            <a:chExt cx="311900" cy="317425"/>
          </a:xfrm>
        </p:grpSpPr>
        <p:sp>
          <p:nvSpPr>
            <p:cNvPr id="6751" name="Google Shape;6751;p6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6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66"/>
          <p:cNvGrpSpPr/>
          <p:nvPr/>
        </p:nvGrpSpPr>
        <p:grpSpPr>
          <a:xfrm>
            <a:off x="3056770" y="1975028"/>
            <a:ext cx="370645" cy="368042"/>
            <a:chOff x="-63250675" y="3744075"/>
            <a:chExt cx="320350" cy="318100"/>
          </a:xfrm>
        </p:grpSpPr>
        <p:sp>
          <p:nvSpPr>
            <p:cNvPr id="6756" name="Google Shape;6756;p6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6"/>
          <p:cNvGrpSpPr/>
          <p:nvPr/>
        </p:nvGrpSpPr>
        <p:grpSpPr>
          <a:xfrm>
            <a:off x="3058462" y="2404333"/>
            <a:ext cx="367261" cy="367261"/>
            <a:chOff x="-63250675" y="4110200"/>
            <a:chExt cx="317425" cy="317425"/>
          </a:xfrm>
        </p:grpSpPr>
        <p:sp>
          <p:nvSpPr>
            <p:cNvPr id="6760" name="Google Shape;6760;p6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6"/>
          <p:cNvGrpSpPr/>
          <p:nvPr/>
        </p:nvGrpSpPr>
        <p:grpSpPr>
          <a:xfrm>
            <a:off x="1737509" y="2901428"/>
            <a:ext cx="359075" cy="358844"/>
            <a:chOff x="-61351725" y="3372400"/>
            <a:chExt cx="310350" cy="310150"/>
          </a:xfrm>
        </p:grpSpPr>
        <p:sp>
          <p:nvSpPr>
            <p:cNvPr id="6770" name="Google Shape;6770;p6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66"/>
          <p:cNvGrpSpPr/>
          <p:nvPr/>
        </p:nvGrpSpPr>
        <p:grpSpPr>
          <a:xfrm>
            <a:off x="1733864" y="3364484"/>
            <a:ext cx="366364" cy="333534"/>
            <a:chOff x="-61354875" y="3751050"/>
            <a:chExt cx="316650" cy="288275"/>
          </a:xfrm>
        </p:grpSpPr>
        <p:sp>
          <p:nvSpPr>
            <p:cNvPr id="6774" name="Google Shape;6774;p6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6"/>
          <p:cNvGrpSpPr/>
          <p:nvPr/>
        </p:nvGrpSpPr>
        <p:grpSpPr>
          <a:xfrm>
            <a:off x="1733864" y="3806124"/>
            <a:ext cx="366364" cy="367290"/>
            <a:chOff x="-61354875" y="4101525"/>
            <a:chExt cx="316650" cy="317450"/>
          </a:xfrm>
        </p:grpSpPr>
        <p:sp>
          <p:nvSpPr>
            <p:cNvPr id="6778" name="Google Shape;6778;p6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6"/>
          <p:cNvGrpSpPr/>
          <p:nvPr/>
        </p:nvGrpSpPr>
        <p:grpSpPr>
          <a:xfrm>
            <a:off x="3950299" y="2898000"/>
            <a:ext cx="368157" cy="365699"/>
            <a:chOff x="-59470075" y="3308975"/>
            <a:chExt cx="318200" cy="316075"/>
          </a:xfrm>
        </p:grpSpPr>
        <p:sp>
          <p:nvSpPr>
            <p:cNvPr id="6781" name="Google Shape;6781;p6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6"/>
          <p:cNvGrpSpPr/>
          <p:nvPr/>
        </p:nvGrpSpPr>
        <p:grpSpPr>
          <a:xfrm>
            <a:off x="1295729" y="1533705"/>
            <a:ext cx="367261" cy="364686"/>
            <a:chOff x="-64781025" y="3361050"/>
            <a:chExt cx="317425" cy="315200"/>
          </a:xfrm>
        </p:grpSpPr>
        <p:sp>
          <p:nvSpPr>
            <p:cNvPr id="6791" name="Google Shape;6791;p6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6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66"/>
          <p:cNvGrpSpPr/>
          <p:nvPr/>
        </p:nvGrpSpPr>
        <p:grpSpPr>
          <a:xfrm>
            <a:off x="3500129" y="1975144"/>
            <a:ext cx="382765" cy="367810"/>
            <a:chOff x="-62890750" y="3747425"/>
            <a:chExt cx="330825" cy="317900"/>
          </a:xfrm>
        </p:grpSpPr>
        <p:sp>
          <p:nvSpPr>
            <p:cNvPr id="6799" name="Google Shape;6799;p6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6"/>
          <p:cNvGrpSpPr/>
          <p:nvPr/>
        </p:nvGrpSpPr>
        <p:grpSpPr>
          <a:xfrm>
            <a:off x="3507881" y="2404781"/>
            <a:ext cx="367261" cy="366364"/>
            <a:chOff x="-62884425" y="4111775"/>
            <a:chExt cx="317425" cy="316650"/>
          </a:xfrm>
        </p:grpSpPr>
        <p:sp>
          <p:nvSpPr>
            <p:cNvPr id="6814" name="Google Shape;6814;p6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6"/>
          <p:cNvGrpSpPr/>
          <p:nvPr/>
        </p:nvGrpSpPr>
        <p:grpSpPr>
          <a:xfrm>
            <a:off x="2180515" y="2900850"/>
            <a:ext cx="365438" cy="360001"/>
            <a:chOff x="-60991775" y="3376900"/>
            <a:chExt cx="315850" cy="311150"/>
          </a:xfrm>
        </p:grpSpPr>
        <p:sp>
          <p:nvSpPr>
            <p:cNvPr id="6817" name="Google Shape;6817;p6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66"/>
          <p:cNvGrpSpPr/>
          <p:nvPr/>
        </p:nvGrpSpPr>
        <p:grpSpPr>
          <a:xfrm>
            <a:off x="2180052" y="3351714"/>
            <a:ext cx="366364" cy="359075"/>
            <a:chOff x="-60988625" y="3740800"/>
            <a:chExt cx="316650" cy="310350"/>
          </a:xfrm>
        </p:grpSpPr>
        <p:sp>
          <p:nvSpPr>
            <p:cNvPr id="6821" name="Google Shape;6821;p6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66"/>
          <p:cNvGrpSpPr/>
          <p:nvPr/>
        </p:nvGrpSpPr>
        <p:grpSpPr>
          <a:xfrm>
            <a:off x="2180052" y="3807165"/>
            <a:ext cx="366364" cy="365207"/>
            <a:chOff x="-60987850" y="4100950"/>
            <a:chExt cx="316650" cy="315650"/>
          </a:xfrm>
        </p:grpSpPr>
        <p:sp>
          <p:nvSpPr>
            <p:cNvPr id="6825" name="Google Shape;6825;p6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6"/>
          <p:cNvGrpSpPr/>
          <p:nvPr/>
        </p:nvGrpSpPr>
        <p:grpSpPr>
          <a:xfrm>
            <a:off x="3949836" y="3352625"/>
            <a:ext cx="369083" cy="357253"/>
            <a:chOff x="-59447250" y="3706150"/>
            <a:chExt cx="319000" cy="308775"/>
          </a:xfrm>
        </p:grpSpPr>
        <p:sp>
          <p:nvSpPr>
            <p:cNvPr id="6831" name="Google Shape;6831;p6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66"/>
          <p:cNvGrpSpPr/>
          <p:nvPr/>
        </p:nvGrpSpPr>
        <p:grpSpPr>
          <a:xfrm>
            <a:off x="1738564" y="1533936"/>
            <a:ext cx="368186" cy="364224"/>
            <a:chOff x="-64406125" y="3362225"/>
            <a:chExt cx="318225" cy="314800"/>
          </a:xfrm>
        </p:grpSpPr>
        <p:sp>
          <p:nvSpPr>
            <p:cNvPr id="6836" name="Google Shape;6836;p6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8" name="Google Shape;6838;p66"/>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9" name="Google Shape;6839;p66"/>
          <p:cNvGrpSpPr/>
          <p:nvPr/>
        </p:nvGrpSpPr>
        <p:grpSpPr>
          <a:xfrm>
            <a:off x="1739027" y="2404781"/>
            <a:ext cx="367261" cy="366364"/>
            <a:chOff x="-64410850" y="4094450"/>
            <a:chExt cx="317425" cy="316650"/>
          </a:xfrm>
        </p:grpSpPr>
        <p:sp>
          <p:nvSpPr>
            <p:cNvPr id="6840" name="Google Shape;6840;p6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6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6"/>
          <p:cNvGrpSpPr/>
          <p:nvPr/>
        </p:nvGrpSpPr>
        <p:grpSpPr>
          <a:xfrm>
            <a:off x="3960575" y="1974854"/>
            <a:ext cx="365467" cy="368389"/>
            <a:chOff x="-62516625" y="3743175"/>
            <a:chExt cx="315875" cy="318400"/>
          </a:xfrm>
        </p:grpSpPr>
        <p:sp>
          <p:nvSpPr>
            <p:cNvPr id="6845" name="Google Shape;6845;p6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66"/>
          <p:cNvGrpSpPr/>
          <p:nvPr/>
        </p:nvGrpSpPr>
        <p:grpSpPr>
          <a:xfrm>
            <a:off x="3967415" y="2424826"/>
            <a:ext cx="351786" cy="326274"/>
            <a:chOff x="-62511900" y="4129100"/>
            <a:chExt cx="304050" cy="282000"/>
          </a:xfrm>
        </p:grpSpPr>
        <p:sp>
          <p:nvSpPr>
            <p:cNvPr id="6848" name="Google Shape;6848;p6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6"/>
          <p:cNvGrpSpPr/>
          <p:nvPr/>
        </p:nvGrpSpPr>
        <p:grpSpPr>
          <a:xfrm>
            <a:off x="2645537" y="2897220"/>
            <a:ext cx="310770" cy="367261"/>
            <a:chOff x="-60597975" y="3367475"/>
            <a:chExt cx="268600" cy="317425"/>
          </a:xfrm>
        </p:grpSpPr>
        <p:sp>
          <p:nvSpPr>
            <p:cNvPr id="6854" name="Google Shape;6854;p6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6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6"/>
          <p:cNvGrpSpPr/>
          <p:nvPr/>
        </p:nvGrpSpPr>
        <p:grpSpPr>
          <a:xfrm>
            <a:off x="2617740" y="3858536"/>
            <a:ext cx="366364" cy="262465"/>
            <a:chOff x="-60621600" y="4145650"/>
            <a:chExt cx="316650" cy="226850"/>
          </a:xfrm>
        </p:grpSpPr>
        <p:sp>
          <p:nvSpPr>
            <p:cNvPr id="6861" name="Google Shape;6861;p6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6"/>
          <p:cNvGrpSpPr/>
          <p:nvPr/>
        </p:nvGrpSpPr>
        <p:grpSpPr>
          <a:xfrm>
            <a:off x="3954392" y="3807035"/>
            <a:ext cx="359972" cy="365467"/>
            <a:chOff x="-59400775" y="4084200"/>
            <a:chExt cx="311125" cy="315875"/>
          </a:xfrm>
        </p:grpSpPr>
        <p:sp>
          <p:nvSpPr>
            <p:cNvPr id="6865" name="Google Shape;6865;p6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66"/>
          <p:cNvGrpSpPr/>
          <p:nvPr/>
        </p:nvGrpSpPr>
        <p:grpSpPr>
          <a:xfrm>
            <a:off x="2178486" y="1532866"/>
            <a:ext cx="365438" cy="366364"/>
            <a:chOff x="-64044600" y="3360375"/>
            <a:chExt cx="315850" cy="316650"/>
          </a:xfrm>
        </p:grpSpPr>
        <p:sp>
          <p:nvSpPr>
            <p:cNvPr id="6872" name="Google Shape;6872;p6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6"/>
          <p:cNvGrpSpPr/>
          <p:nvPr/>
        </p:nvGrpSpPr>
        <p:grpSpPr>
          <a:xfrm>
            <a:off x="2204909" y="1975418"/>
            <a:ext cx="312592" cy="367261"/>
            <a:chOff x="-64022550" y="3727425"/>
            <a:chExt cx="270175" cy="317425"/>
          </a:xfrm>
        </p:grpSpPr>
        <p:sp>
          <p:nvSpPr>
            <p:cNvPr id="6876" name="Google Shape;6876;p6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6"/>
          <p:cNvGrpSpPr/>
          <p:nvPr/>
        </p:nvGrpSpPr>
        <p:grpSpPr>
          <a:xfrm>
            <a:off x="2229047" y="2404318"/>
            <a:ext cx="264317" cy="367290"/>
            <a:chOff x="-64001300" y="4093650"/>
            <a:chExt cx="228450" cy="317450"/>
          </a:xfrm>
        </p:grpSpPr>
        <p:sp>
          <p:nvSpPr>
            <p:cNvPr id="6880" name="Google Shape;6880;p6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66"/>
          <p:cNvGrpSpPr/>
          <p:nvPr/>
        </p:nvGrpSpPr>
        <p:grpSpPr>
          <a:xfrm>
            <a:off x="848051" y="2897610"/>
            <a:ext cx="359972" cy="366480"/>
            <a:chOff x="-62148800" y="3377700"/>
            <a:chExt cx="311125" cy="316750"/>
          </a:xfrm>
        </p:grpSpPr>
        <p:sp>
          <p:nvSpPr>
            <p:cNvPr id="6885" name="Google Shape;6885;p6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6"/>
          <p:cNvGrpSpPr/>
          <p:nvPr/>
        </p:nvGrpSpPr>
        <p:grpSpPr>
          <a:xfrm>
            <a:off x="843958" y="3347607"/>
            <a:ext cx="368157" cy="367290"/>
            <a:chOff x="-62154300" y="3743950"/>
            <a:chExt cx="318200" cy="317450"/>
          </a:xfrm>
        </p:grpSpPr>
        <p:sp>
          <p:nvSpPr>
            <p:cNvPr id="6888" name="Google Shape;6888;p6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6"/>
          <p:cNvGrpSpPr/>
          <p:nvPr/>
        </p:nvGrpSpPr>
        <p:grpSpPr>
          <a:xfrm>
            <a:off x="843944" y="3806587"/>
            <a:ext cx="368186" cy="366364"/>
            <a:chOff x="-62151950" y="4111775"/>
            <a:chExt cx="318225" cy="316650"/>
          </a:xfrm>
        </p:grpSpPr>
        <p:sp>
          <p:nvSpPr>
            <p:cNvPr id="6891" name="Google Shape;6891;p6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6"/>
          <p:cNvGrpSpPr/>
          <p:nvPr/>
        </p:nvGrpSpPr>
        <p:grpSpPr>
          <a:xfrm>
            <a:off x="3062568" y="2897133"/>
            <a:ext cx="368157" cy="367434"/>
            <a:chOff x="-60254550" y="3367325"/>
            <a:chExt cx="318200" cy="317575"/>
          </a:xfrm>
        </p:grpSpPr>
        <p:sp>
          <p:nvSpPr>
            <p:cNvPr id="6896" name="Google Shape;6896;p6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6"/>
          <p:cNvGrpSpPr/>
          <p:nvPr/>
        </p:nvGrpSpPr>
        <p:grpSpPr>
          <a:xfrm>
            <a:off x="3063465" y="3348127"/>
            <a:ext cx="366364" cy="366248"/>
            <a:chOff x="-60255350" y="3733825"/>
            <a:chExt cx="316650" cy="316550"/>
          </a:xfrm>
        </p:grpSpPr>
        <p:sp>
          <p:nvSpPr>
            <p:cNvPr id="6901" name="Google Shape;6901;p6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66"/>
          <p:cNvGrpSpPr/>
          <p:nvPr/>
        </p:nvGrpSpPr>
        <p:grpSpPr>
          <a:xfrm>
            <a:off x="3091262" y="3807035"/>
            <a:ext cx="310770" cy="365467"/>
            <a:chOff x="-60232500" y="4101525"/>
            <a:chExt cx="268600" cy="315875"/>
          </a:xfrm>
        </p:grpSpPr>
        <p:sp>
          <p:nvSpPr>
            <p:cNvPr id="6909" name="Google Shape;6909;p6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6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66"/>
          <p:cNvGrpSpPr/>
          <p:nvPr/>
        </p:nvGrpSpPr>
        <p:grpSpPr>
          <a:xfrm>
            <a:off x="2624262" y="1532866"/>
            <a:ext cx="368186" cy="366364"/>
            <a:chOff x="-63679950" y="3360375"/>
            <a:chExt cx="318225" cy="316650"/>
          </a:xfrm>
        </p:grpSpPr>
        <p:sp>
          <p:nvSpPr>
            <p:cNvPr id="6913" name="Google Shape;6913;p6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6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8" name="Google Shape;6918;p66"/>
          <p:cNvGrpSpPr/>
          <p:nvPr/>
        </p:nvGrpSpPr>
        <p:grpSpPr>
          <a:xfrm>
            <a:off x="2622889" y="2404203"/>
            <a:ext cx="370934" cy="367521"/>
            <a:chOff x="-63679950" y="4093450"/>
            <a:chExt cx="320600" cy="317650"/>
          </a:xfrm>
        </p:grpSpPr>
        <p:sp>
          <p:nvSpPr>
            <p:cNvPr id="6919" name="Google Shape;6919;p6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6"/>
          <p:cNvGrpSpPr/>
          <p:nvPr/>
        </p:nvGrpSpPr>
        <p:grpSpPr>
          <a:xfrm>
            <a:off x="1283006" y="2897205"/>
            <a:ext cx="366364" cy="367290"/>
            <a:chOff x="-61784125" y="3377700"/>
            <a:chExt cx="316650" cy="317450"/>
          </a:xfrm>
        </p:grpSpPr>
        <p:sp>
          <p:nvSpPr>
            <p:cNvPr id="6923" name="Google Shape;6923;p6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6"/>
          <p:cNvGrpSpPr/>
          <p:nvPr/>
        </p:nvGrpSpPr>
        <p:grpSpPr>
          <a:xfrm>
            <a:off x="1283006" y="3347607"/>
            <a:ext cx="366364" cy="367290"/>
            <a:chOff x="-61783350" y="3743950"/>
            <a:chExt cx="316650" cy="317450"/>
          </a:xfrm>
        </p:grpSpPr>
        <p:sp>
          <p:nvSpPr>
            <p:cNvPr id="6931" name="Google Shape;6931;p6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6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6" name="Google Shape;6936;p66"/>
          <p:cNvGrpSpPr/>
          <p:nvPr/>
        </p:nvGrpSpPr>
        <p:grpSpPr>
          <a:xfrm>
            <a:off x="3504430" y="3807440"/>
            <a:ext cx="369112" cy="364657"/>
            <a:chOff x="-59869425" y="4102225"/>
            <a:chExt cx="319025" cy="315175"/>
          </a:xfrm>
        </p:grpSpPr>
        <p:sp>
          <p:nvSpPr>
            <p:cNvPr id="6937" name="Google Shape;6937;p6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6"/>
          <p:cNvGrpSpPr/>
          <p:nvPr/>
        </p:nvGrpSpPr>
        <p:grpSpPr>
          <a:xfrm>
            <a:off x="2623233" y="4276262"/>
            <a:ext cx="366364" cy="365467"/>
            <a:chOff x="-59029025" y="3711650"/>
            <a:chExt cx="316650" cy="315875"/>
          </a:xfrm>
        </p:grpSpPr>
        <p:sp>
          <p:nvSpPr>
            <p:cNvPr id="6942" name="Google Shape;6942;p6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66"/>
          <p:cNvGrpSpPr/>
          <p:nvPr/>
        </p:nvGrpSpPr>
        <p:grpSpPr>
          <a:xfrm>
            <a:off x="4859311" y="1532317"/>
            <a:ext cx="351940" cy="348188"/>
            <a:chOff x="581525" y="3254850"/>
            <a:chExt cx="297750" cy="294575"/>
          </a:xfrm>
        </p:grpSpPr>
        <p:sp>
          <p:nvSpPr>
            <p:cNvPr id="6950" name="Google Shape;6950;p6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6"/>
          <p:cNvGrpSpPr/>
          <p:nvPr/>
        </p:nvGrpSpPr>
        <p:grpSpPr>
          <a:xfrm>
            <a:off x="4858380" y="1971253"/>
            <a:ext cx="353802" cy="351497"/>
            <a:chOff x="580725" y="3617925"/>
            <a:chExt cx="299325" cy="297375"/>
          </a:xfrm>
        </p:grpSpPr>
        <p:sp>
          <p:nvSpPr>
            <p:cNvPr id="6954" name="Google Shape;6954;p6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66"/>
          <p:cNvGrpSpPr/>
          <p:nvPr/>
        </p:nvGrpSpPr>
        <p:grpSpPr>
          <a:xfrm>
            <a:off x="4860242" y="2418443"/>
            <a:ext cx="350079" cy="350079"/>
            <a:chOff x="583100" y="3982600"/>
            <a:chExt cx="296175" cy="296175"/>
          </a:xfrm>
        </p:grpSpPr>
        <p:sp>
          <p:nvSpPr>
            <p:cNvPr id="6960" name="Google Shape;6960;p6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66"/>
          <p:cNvGrpSpPr/>
          <p:nvPr/>
        </p:nvGrpSpPr>
        <p:grpSpPr>
          <a:xfrm>
            <a:off x="7092856" y="1532067"/>
            <a:ext cx="307231" cy="348690"/>
            <a:chOff x="2423775" y="3226875"/>
            <a:chExt cx="259925" cy="295000"/>
          </a:xfrm>
        </p:grpSpPr>
        <p:sp>
          <p:nvSpPr>
            <p:cNvPr id="6968" name="Google Shape;6968;p6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6"/>
          <p:cNvGrpSpPr/>
          <p:nvPr/>
        </p:nvGrpSpPr>
        <p:grpSpPr>
          <a:xfrm>
            <a:off x="7070043" y="1973352"/>
            <a:ext cx="352857" cy="347301"/>
            <a:chOff x="2404875" y="3592725"/>
            <a:chExt cx="298525" cy="293825"/>
          </a:xfrm>
        </p:grpSpPr>
        <p:sp>
          <p:nvSpPr>
            <p:cNvPr id="6972" name="Google Shape;6972;p6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66"/>
          <p:cNvGrpSpPr/>
          <p:nvPr/>
        </p:nvGrpSpPr>
        <p:grpSpPr>
          <a:xfrm>
            <a:off x="7070974" y="2418917"/>
            <a:ext cx="350995" cy="349133"/>
            <a:chOff x="2404875" y="3955825"/>
            <a:chExt cx="296950" cy="295375"/>
          </a:xfrm>
        </p:grpSpPr>
        <p:sp>
          <p:nvSpPr>
            <p:cNvPr id="6976" name="Google Shape;6976;p6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6"/>
          <p:cNvGrpSpPr/>
          <p:nvPr/>
        </p:nvGrpSpPr>
        <p:grpSpPr>
          <a:xfrm>
            <a:off x="5764954" y="2883111"/>
            <a:ext cx="349163" cy="350079"/>
            <a:chOff x="4263650" y="3235150"/>
            <a:chExt cx="295400" cy="296175"/>
          </a:xfrm>
        </p:grpSpPr>
        <p:sp>
          <p:nvSpPr>
            <p:cNvPr id="6981" name="Google Shape;6981;p6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6"/>
          <p:cNvGrpSpPr/>
          <p:nvPr/>
        </p:nvGrpSpPr>
        <p:grpSpPr>
          <a:xfrm>
            <a:off x="5762634" y="3342272"/>
            <a:ext cx="353802" cy="327739"/>
            <a:chOff x="4266025" y="3609275"/>
            <a:chExt cx="299325" cy="277275"/>
          </a:xfrm>
        </p:grpSpPr>
        <p:sp>
          <p:nvSpPr>
            <p:cNvPr id="6987" name="Google Shape;6987;p6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6"/>
          <p:cNvGrpSpPr/>
          <p:nvPr/>
        </p:nvGrpSpPr>
        <p:grpSpPr>
          <a:xfrm>
            <a:off x="5763092" y="3807659"/>
            <a:ext cx="352886" cy="349133"/>
            <a:chOff x="4263650" y="3963700"/>
            <a:chExt cx="298550" cy="295375"/>
          </a:xfrm>
        </p:grpSpPr>
        <p:sp>
          <p:nvSpPr>
            <p:cNvPr id="6990" name="Google Shape;6990;p6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6"/>
          <p:cNvGrpSpPr/>
          <p:nvPr/>
        </p:nvGrpSpPr>
        <p:grpSpPr>
          <a:xfrm>
            <a:off x="8041429" y="2883111"/>
            <a:ext cx="226264" cy="350079"/>
            <a:chOff x="6164975" y="3211525"/>
            <a:chExt cx="191425" cy="296175"/>
          </a:xfrm>
        </p:grpSpPr>
        <p:sp>
          <p:nvSpPr>
            <p:cNvPr id="6998" name="Google Shape;6998;p6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66"/>
          <p:cNvGrpSpPr/>
          <p:nvPr/>
        </p:nvGrpSpPr>
        <p:grpSpPr>
          <a:xfrm>
            <a:off x="5303466" y="1531387"/>
            <a:ext cx="352886" cy="350049"/>
            <a:chOff x="946175" y="3253275"/>
            <a:chExt cx="298550" cy="296150"/>
          </a:xfrm>
        </p:grpSpPr>
        <p:sp>
          <p:nvSpPr>
            <p:cNvPr id="7006" name="Google Shape;7006;p6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66"/>
          <p:cNvGrpSpPr/>
          <p:nvPr/>
        </p:nvGrpSpPr>
        <p:grpSpPr>
          <a:xfrm>
            <a:off x="5304397" y="1973351"/>
            <a:ext cx="351024" cy="347301"/>
            <a:chOff x="946175" y="3619500"/>
            <a:chExt cx="296975" cy="293825"/>
          </a:xfrm>
        </p:grpSpPr>
        <p:sp>
          <p:nvSpPr>
            <p:cNvPr id="7012" name="Google Shape;7012;p6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66"/>
          <p:cNvGrpSpPr/>
          <p:nvPr/>
        </p:nvGrpSpPr>
        <p:grpSpPr>
          <a:xfrm>
            <a:off x="5303939" y="2417985"/>
            <a:ext cx="351940" cy="350995"/>
            <a:chOff x="944600" y="3981825"/>
            <a:chExt cx="297750" cy="296950"/>
          </a:xfrm>
        </p:grpSpPr>
        <p:sp>
          <p:nvSpPr>
            <p:cNvPr id="7019" name="Google Shape;7019;p6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6"/>
          <p:cNvGrpSpPr/>
          <p:nvPr/>
        </p:nvGrpSpPr>
        <p:grpSpPr>
          <a:xfrm>
            <a:off x="7520875" y="1531845"/>
            <a:ext cx="350079" cy="349133"/>
            <a:chOff x="2768750" y="3227275"/>
            <a:chExt cx="296175" cy="295375"/>
          </a:xfrm>
        </p:grpSpPr>
        <p:sp>
          <p:nvSpPr>
            <p:cNvPr id="7024" name="Google Shape;7024;p6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6"/>
          <p:cNvGrpSpPr/>
          <p:nvPr/>
        </p:nvGrpSpPr>
        <p:grpSpPr>
          <a:xfrm>
            <a:off x="7541826" y="1972717"/>
            <a:ext cx="308177" cy="348572"/>
            <a:chOff x="2786075" y="3591800"/>
            <a:chExt cx="260725" cy="294900"/>
          </a:xfrm>
        </p:grpSpPr>
        <p:sp>
          <p:nvSpPr>
            <p:cNvPr id="7033" name="Google Shape;7033;p6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6"/>
          <p:cNvGrpSpPr/>
          <p:nvPr/>
        </p:nvGrpSpPr>
        <p:grpSpPr>
          <a:xfrm>
            <a:off x="7582324" y="2418444"/>
            <a:ext cx="227180" cy="350079"/>
            <a:chOff x="2819150" y="3955025"/>
            <a:chExt cx="192200" cy="296175"/>
          </a:xfrm>
        </p:grpSpPr>
        <p:sp>
          <p:nvSpPr>
            <p:cNvPr id="7039" name="Google Shape;7039;p6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6"/>
          <p:cNvGrpSpPr/>
          <p:nvPr/>
        </p:nvGrpSpPr>
        <p:grpSpPr>
          <a:xfrm>
            <a:off x="6206097" y="2884042"/>
            <a:ext cx="349133" cy="348217"/>
            <a:chOff x="4629125" y="3235150"/>
            <a:chExt cx="295375" cy="294600"/>
          </a:xfrm>
        </p:grpSpPr>
        <p:sp>
          <p:nvSpPr>
            <p:cNvPr id="7044" name="Google Shape;7044;p6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66"/>
          <p:cNvGrpSpPr/>
          <p:nvPr/>
        </p:nvGrpSpPr>
        <p:grpSpPr>
          <a:xfrm>
            <a:off x="6206082" y="3331575"/>
            <a:ext cx="349163" cy="349133"/>
            <a:chOff x="4628325" y="3599825"/>
            <a:chExt cx="295400" cy="295375"/>
          </a:xfrm>
        </p:grpSpPr>
        <p:sp>
          <p:nvSpPr>
            <p:cNvPr id="7050" name="Google Shape;7050;p6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66"/>
          <p:cNvGrpSpPr/>
          <p:nvPr/>
        </p:nvGrpSpPr>
        <p:grpSpPr>
          <a:xfrm>
            <a:off x="6227033" y="3807186"/>
            <a:ext cx="307261" cy="350079"/>
            <a:chOff x="4645650" y="3962900"/>
            <a:chExt cx="259950" cy="296175"/>
          </a:xfrm>
        </p:grpSpPr>
        <p:sp>
          <p:nvSpPr>
            <p:cNvPr id="7063" name="Google Shape;7063;p6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6"/>
          <p:cNvGrpSpPr/>
          <p:nvPr/>
        </p:nvGrpSpPr>
        <p:grpSpPr>
          <a:xfrm>
            <a:off x="7979994" y="3332048"/>
            <a:ext cx="349133" cy="348188"/>
            <a:chOff x="6143725" y="3582500"/>
            <a:chExt cx="295375" cy="294575"/>
          </a:xfrm>
        </p:grpSpPr>
        <p:sp>
          <p:nvSpPr>
            <p:cNvPr id="7070" name="Google Shape;7070;p6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66"/>
          <p:cNvGrpSpPr/>
          <p:nvPr/>
        </p:nvGrpSpPr>
        <p:grpSpPr>
          <a:xfrm>
            <a:off x="5748820" y="1531387"/>
            <a:ext cx="350995" cy="350049"/>
            <a:chOff x="1310075" y="3253275"/>
            <a:chExt cx="296950" cy="296150"/>
          </a:xfrm>
        </p:grpSpPr>
        <p:sp>
          <p:nvSpPr>
            <p:cNvPr id="7078" name="Google Shape;7078;p6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6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66"/>
          <p:cNvGrpSpPr/>
          <p:nvPr/>
        </p:nvGrpSpPr>
        <p:grpSpPr>
          <a:xfrm>
            <a:off x="5748347" y="2417646"/>
            <a:ext cx="351941" cy="351675"/>
            <a:chOff x="1310075" y="3980250"/>
            <a:chExt cx="297750" cy="297525"/>
          </a:xfrm>
        </p:grpSpPr>
        <p:sp>
          <p:nvSpPr>
            <p:cNvPr id="7083" name="Google Shape;7083;p6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66"/>
          <p:cNvGrpSpPr/>
          <p:nvPr/>
        </p:nvGrpSpPr>
        <p:grpSpPr>
          <a:xfrm>
            <a:off x="8013136" y="1531845"/>
            <a:ext cx="266305" cy="349133"/>
            <a:chOff x="3167275" y="3227275"/>
            <a:chExt cx="225300" cy="295375"/>
          </a:xfrm>
        </p:grpSpPr>
        <p:sp>
          <p:nvSpPr>
            <p:cNvPr id="7088" name="Google Shape;7088;p6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6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66"/>
          <p:cNvGrpSpPr/>
          <p:nvPr/>
        </p:nvGrpSpPr>
        <p:grpSpPr>
          <a:xfrm>
            <a:off x="7970318" y="2418902"/>
            <a:ext cx="351940" cy="349163"/>
            <a:chOff x="3133425" y="3955025"/>
            <a:chExt cx="297750" cy="295400"/>
          </a:xfrm>
        </p:grpSpPr>
        <p:sp>
          <p:nvSpPr>
            <p:cNvPr id="7095" name="Google Shape;7095;p6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6"/>
          <p:cNvGrpSpPr/>
          <p:nvPr/>
        </p:nvGrpSpPr>
        <p:grpSpPr>
          <a:xfrm>
            <a:off x="6650491" y="2882490"/>
            <a:ext cx="350079" cy="351320"/>
            <a:chOff x="4991425" y="3234750"/>
            <a:chExt cx="296175" cy="297225"/>
          </a:xfrm>
        </p:grpSpPr>
        <p:sp>
          <p:nvSpPr>
            <p:cNvPr id="7099" name="Google Shape;7099;p6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6"/>
          <p:cNvGrpSpPr/>
          <p:nvPr/>
        </p:nvGrpSpPr>
        <p:grpSpPr>
          <a:xfrm>
            <a:off x="6650491" y="3352053"/>
            <a:ext cx="350079" cy="308177"/>
            <a:chOff x="4991425" y="3617150"/>
            <a:chExt cx="296175" cy="260725"/>
          </a:xfrm>
        </p:grpSpPr>
        <p:sp>
          <p:nvSpPr>
            <p:cNvPr id="7106" name="Google Shape;7106;p6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6"/>
          <p:cNvGrpSpPr/>
          <p:nvPr/>
        </p:nvGrpSpPr>
        <p:grpSpPr>
          <a:xfrm>
            <a:off x="6727764" y="3807644"/>
            <a:ext cx="195532" cy="349163"/>
            <a:chOff x="5056800" y="3962900"/>
            <a:chExt cx="165425" cy="295400"/>
          </a:xfrm>
        </p:grpSpPr>
        <p:sp>
          <p:nvSpPr>
            <p:cNvPr id="7114" name="Google Shape;7114;p6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66"/>
          <p:cNvGrpSpPr/>
          <p:nvPr/>
        </p:nvGrpSpPr>
        <p:grpSpPr>
          <a:xfrm>
            <a:off x="7979062" y="3807660"/>
            <a:ext cx="350995" cy="349133"/>
            <a:chOff x="6168925" y="3936925"/>
            <a:chExt cx="296950" cy="295375"/>
          </a:xfrm>
        </p:grpSpPr>
        <p:sp>
          <p:nvSpPr>
            <p:cNvPr id="7118" name="Google Shape;7118;p6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6"/>
          <p:cNvGrpSpPr/>
          <p:nvPr/>
        </p:nvGrpSpPr>
        <p:grpSpPr>
          <a:xfrm>
            <a:off x="6192756" y="1531845"/>
            <a:ext cx="348188" cy="349133"/>
            <a:chOff x="1674750" y="3254050"/>
            <a:chExt cx="294575" cy="295375"/>
          </a:xfrm>
        </p:grpSpPr>
        <p:sp>
          <p:nvSpPr>
            <p:cNvPr id="7125" name="Google Shape;7125;p6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66"/>
          <p:cNvGrpSpPr/>
          <p:nvPr/>
        </p:nvGrpSpPr>
        <p:grpSpPr>
          <a:xfrm>
            <a:off x="6207177" y="1972435"/>
            <a:ext cx="319347" cy="349133"/>
            <a:chOff x="1687350" y="3618725"/>
            <a:chExt cx="270175" cy="295375"/>
          </a:xfrm>
        </p:grpSpPr>
        <p:sp>
          <p:nvSpPr>
            <p:cNvPr id="7129" name="Google Shape;7129;p6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6"/>
          <p:cNvGrpSpPr/>
          <p:nvPr/>
        </p:nvGrpSpPr>
        <p:grpSpPr>
          <a:xfrm>
            <a:off x="6190880" y="2418916"/>
            <a:ext cx="351940" cy="349133"/>
            <a:chOff x="1672375" y="3982600"/>
            <a:chExt cx="297750" cy="295375"/>
          </a:xfrm>
        </p:grpSpPr>
        <p:sp>
          <p:nvSpPr>
            <p:cNvPr id="7133" name="Google Shape;7133;p6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66"/>
          <p:cNvGrpSpPr/>
          <p:nvPr/>
        </p:nvGrpSpPr>
        <p:grpSpPr>
          <a:xfrm>
            <a:off x="4882872" y="2883111"/>
            <a:ext cx="350079" cy="350079"/>
            <a:chOff x="3497300" y="3227275"/>
            <a:chExt cx="296175" cy="296175"/>
          </a:xfrm>
        </p:grpSpPr>
        <p:sp>
          <p:nvSpPr>
            <p:cNvPr id="7137" name="Google Shape;7137;p6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66"/>
          <p:cNvGrpSpPr/>
          <p:nvPr/>
        </p:nvGrpSpPr>
        <p:grpSpPr>
          <a:xfrm>
            <a:off x="4883345" y="3332506"/>
            <a:ext cx="349133" cy="347272"/>
            <a:chOff x="3497300" y="3591950"/>
            <a:chExt cx="295375" cy="293800"/>
          </a:xfrm>
        </p:grpSpPr>
        <p:sp>
          <p:nvSpPr>
            <p:cNvPr id="7146" name="Google Shape;7146;p6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6"/>
          <p:cNvGrpSpPr/>
          <p:nvPr/>
        </p:nvGrpSpPr>
        <p:grpSpPr>
          <a:xfrm>
            <a:off x="4883345" y="3807644"/>
            <a:ext cx="349133" cy="349163"/>
            <a:chOff x="3497300" y="3955025"/>
            <a:chExt cx="295375" cy="295400"/>
          </a:xfrm>
        </p:grpSpPr>
        <p:sp>
          <p:nvSpPr>
            <p:cNvPr id="7155" name="Google Shape;7155;p6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66"/>
          <p:cNvGrpSpPr/>
          <p:nvPr/>
        </p:nvGrpSpPr>
        <p:grpSpPr>
          <a:xfrm>
            <a:off x="7107917" y="2883835"/>
            <a:ext cx="327739" cy="348631"/>
            <a:chOff x="5364750" y="3235150"/>
            <a:chExt cx="277275" cy="294950"/>
          </a:xfrm>
        </p:grpSpPr>
        <p:sp>
          <p:nvSpPr>
            <p:cNvPr id="7159" name="Google Shape;7159;p6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6"/>
          <p:cNvGrpSpPr/>
          <p:nvPr/>
        </p:nvGrpSpPr>
        <p:grpSpPr>
          <a:xfrm>
            <a:off x="7096274" y="3330171"/>
            <a:ext cx="351024" cy="351940"/>
            <a:chOff x="5355300" y="3598250"/>
            <a:chExt cx="296975" cy="297750"/>
          </a:xfrm>
        </p:grpSpPr>
        <p:sp>
          <p:nvSpPr>
            <p:cNvPr id="7168" name="Google Shape;7168;p6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6"/>
          <p:cNvGrpSpPr/>
          <p:nvPr/>
        </p:nvGrpSpPr>
        <p:grpSpPr>
          <a:xfrm>
            <a:off x="7100470" y="3869093"/>
            <a:ext cx="342632" cy="226264"/>
            <a:chOff x="5358450" y="4015675"/>
            <a:chExt cx="289875" cy="191425"/>
          </a:xfrm>
        </p:grpSpPr>
        <p:sp>
          <p:nvSpPr>
            <p:cNvPr id="7177" name="Google Shape;7177;p6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6"/>
          <p:cNvGrpSpPr/>
          <p:nvPr/>
        </p:nvGrpSpPr>
        <p:grpSpPr>
          <a:xfrm>
            <a:off x="6226953" y="4251624"/>
            <a:ext cx="351024" cy="325464"/>
            <a:chOff x="6543825" y="3202075"/>
            <a:chExt cx="296975" cy="275350"/>
          </a:xfrm>
        </p:grpSpPr>
        <p:sp>
          <p:nvSpPr>
            <p:cNvPr id="7182" name="Google Shape;7182;p6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6"/>
          <p:cNvGrpSpPr/>
          <p:nvPr/>
        </p:nvGrpSpPr>
        <p:grpSpPr>
          <a:xfrm>
            <a:off x="6633934" y="1531372"/>
            <a:ext cx="350079" cy="350079"/>
            <a:chOff x="2037825" y="3254050"/>
            <a:chExt cx="296175" cy="296175"/>
          </a:xfrm>
        </p:grpSpPr>
        <p:sp>
          <p:nvSpPr>
            <p:cNvPr id="7190" name="Google Shape;7190;p6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66"/>
          <p:cNvGrpSpPr/>
          <p:nvPr/>
        </p:nvGrpSpPr>
        <p:grpSpPr>
          <a:xfrm>
            <a:off x="6632072" y="1972539"/>
            <a:ext cx="353802" cy="348926"/>
            <a:chOff x="2034675" y="3617925"/>
            <a:chExt cx="299325" cy="295200"/>
          </a:xfrm>
        </p:grpSpPr>
        <p:sp>
          <p:nvSpPr>
            <p:cNvPr id="7197" name="Google Shape;7197;p6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6"/>
          <p:cNvGrpSpPr/>
          <p:nvPr/>
        </p:nvGrpSpPr>
        <p:grpSpPr>
          <a:xfrm>
            <a:off x="6633934" y="2418916"/>
            <a:ext cx="350079" cy="349133"/>
            <a:chOff x="2037825" y="3981825"/>
            <a:chExt cx="296175" cy="295375"/>
          </a:xfrm>
        </p:grpSpPr>
        <p:sp>
          <p:nvSpPr>
            <p:cNvPr id="7203" name="Google Shape;7203;p6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6"/>
          <p:cNvGrpSpPr/>
          <p:nvPr/>
        </p:nvGrpSpPr>
        <p:grpSpPr>
          <a:xfrm>
            <a:off x="5318952" y="2915232"/>
            <a:ext cx="350079" cy="285837"/>
            <a:chOff x="3860400" y="3254050"/>
            <a:chExt cx="296175" cy="241825"/>
          </a:xfrm>
        </p:grpSpPr>
        <p:sp>
          <p:nvSpPr>
            <p:cNvPr id="7207" name="Google Shape;7207;p6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6"/>
          <p:cNvGrpSpPr/>
          <p:nvPr/>
        </p:nvGrpSpPr>
        <p:grpSpPr>
          <a:xfrm>
            <a:off x="5318479" y="3331102"/>
            <a:ext cx="351024" cy="350079"/>
            <a:chOff x="3859600" y="3591950"/>
            <a:chExt cx="296975" cy="296175"/>
          </a:xfrm>
        </p:grpSpPr>
        <p:sp>
          <p:nvSpPr>
            <p:cNvPr id="7215" name="Google Shape;7215;p6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6"/>
          <p:cNvGrpSpPr/>
          <p:nvPr/>
        </p:nvGrpSpPr>
        <p:grpSpPr>
          <a:xfrm>
            <a:off x="5318952" y="3807186"/>
            <a:ext cx="350079" cy="350079"/>
            <a:chOff x="3860400" y="3955025"/>
            <a:chExt cx="296175" cy="296175"/>
          </a:xfrm>
        </p:grpSpPr>
        <p:sp>
          <p:nvSpPr>
            <p:cNvPr id="7219" name="Google Shape;7219;p6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66"/>
          <p:cNvGrpSpPr/>
          <p:nvPr/>
        </p:nvGrpSpPr>
        <p:grpSpPr>
          <a:xfrm>
            <a:off x="7534167" y="2883584"/>
            <a:ext cx="355664" cy="349133"/>
            <a:chOff x="5716825" y="3235950"/>
            <a:chExt cx="300900" cy="295375"/>
          </a:xfrm>
        </p:grpSpPr>
        <p:sp>
          <p:nvSpPr>
            <p:cNvPr id="7225" name="Google Shape;7225;p6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66"/>
          <p:cNvGrpSpPr/>
          <p:nvPr/>
        </p:nvGrpSpPr>
        <p:grpSpPr>
          <a:xfrm>
            <a:off x="7547199" y="3342272"/>
            <a:ext cx="329601" cy="327739"/>
            <a:chOff x="5727850" y="3609275"/>
            <a:chExt cx="278850" cy="277275"/>
          </a:xfrm>
        </p:grpSpPr>
        <p:sp>
          <p:nvSpPr>
            <p:cNvPr id="7230" name="Google Shape;7230;p6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6"/>
          <p:cNvGrpSpPr/>
          <p:nvPr/>
        </p:nvGrpSpPr>
        <p:grpSpPr>
          <a:xfrm>
            <a:off x="7558383" y="3807659"/>
            <a:ext cx="307231" cy="349133"/>
            <a:chOff x="5736525" y="3963700"/>
            <a:chExt cx="259925" cy="295375"/>
          </a:xfrm>
        </p:grpSpPr>
        <p:sp>
          <p:nvSpPr>
            <p:cNvPr id="7236" name="Google Shape;7236;p6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66"/>
          <p:cNvGrpSpPr/>
          <p:nvPr/>
        </p:nvGrpSpPr>
        <p:grpSpPr>
          <a:xfrm>
            <a:off x="6649963" y="4256985"/>
            <a:ext cx="351024" cy="350079"/>
            <a:chOff x="6553275" y="3604550"/>
            <a:chExt cx="296975" cy="296175"/>
          </a:xfrm>
        </p:grpSpPr>
        <p:sp>
          <p:nvSpPr>
            <p:cNvPr id="7244" name="Google Shape;7244;p6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3"/>
        <p:cNvGrpSpPr/>
        <p:nvPr/>
      </p:nvGrpSpPr>
      <p:grpSpPr>
        <a:xfrm>
          <a:off x="0" y="0"/>
          <a:ext cx="0" cy="0"/>
          <a:chOff x="0" y="0"/>
          <a:chExt cx="0" cy="0"/>
        </a:xfrm>
      </p:grpSpPr>
      <p:sp>
        <p:nvSpPr>
          <p:cNvPr id="7254" name="Google Shape;7254;p6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5" name="Google Shape;7255;p6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6" name="Google Shape;7256;p67"/>
          <p:cNvGrpSpPr/>
          <p:nvPr/>
        </p:nvGrpSpPr>
        <p:grpSpPr>
          <a:xfrm>
            <a:off x="877057" y="1532946"/>
            <a:ext cx="294401" cy="353645"/>
            <a:chOff x="-35814600" y="3202075"/>
            <a:chExt cx="242625" cy="291450"/>
          </a:xfrm>
        </p:grpSpPr>
        <p:sp>
          <p:nvSpPr>
            <p:cNvPr id="7257" name="Google Shape;7257;p6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67"/>
          <p:cNvGrpSpPr/>
          <p:nvPr/>
        </p:nvGrpSpPr>
        <p:grpSpPr>
          <a:xfrm>
            <a:off x="847435" y="1973866"/>
            <a:ext cx="353645" cy="353888"/>
            <a:chOff x="-35839800" y="3561025"/>
            <a:chExt cx="291450" cy="291650"/>
          </a:xfrm>
        </p:grpSpPr>
        <p:sp>
          <p:nvSpPr>
            <p:cNvPr id="7265" name="Google Shape;7265;p6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6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67"/>
          <p:cNvGrpSpPr/>
          <p:nvPr/>
        </p:nvGrpSpPr>
        <p:grpSpPr>
          <a:xfrm>
            <a:off x="3084980" y="1532946"/>
            <a:ext cx="353645" cy="353645"/>
            <a:chOff x="-34003850" y="3227275"/>
            <a:chExt cx="291450" cy="291450"/>
          </a:xfrm>
        </p:grpSpPr>
        <p:sp>
          <p:nvSpPr>
            <p:cNvPr id="7274" name="Google Shape;7274;p6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67"/>
          <p:cNvGrpSpPr/>
          <p:nvPr/>
        </p:nvGrpSpPr>
        <p:grpSpPr>
          <a:xfrm>
            <a:off x="3084510" y="1973638"/>
            <a:ext cx="354586" cy="354343"/>
            <a:chOff x="-34004625" y="3585850"/>
            <a:chExt cx="292225" cy="292025"/>
          </a:xfrm>
        </p:grpSpPr>
        <p:sp>
          <p:nvSpPr>
            <p:cNvPr id="7280" name="Google Shape;7280;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7"/>
          <p:cNvGrpSpPr/>
          <p:nvPr/>
        </p:nvGrpSpPr>
        <p:grpSpPr>
          <a:xfrm>
            <a:off x="3084025" y="2408839"/>
            <a:ext cx="355557" cy="354616"/>
            <a:chOff x="-34005425" y="3945575"/>
            <a:chExt cx="293025" cy="292250"/>
          </a:xfrm>
        </p:grpSpPr>
        <p:sp>
          <p:nvSpPr>
            <p:cNvPr id="7286" name="Google Shape;7286;p6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7"/>
          <p:cNvGrpSpPr/>
          <p:nvPr/>
        </p:nvGrpSpPr>
        <p:grpSpPr>
          <a:xfrm>
            <a:off x="1731124" y="2882015"/>
            <a:ext cx="358408" cy="355557"/>
            <a:chOff x="-32174975" y="3192625"/>
            <a:chExt cx="295375" cy="293025"/>
          </a:xfrm>
        </p:grpSpPr>
        <p:sp>
          <p:nvSpPr>
            <p:cNvPr id="7290" name="Google Shape;7290;p6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4" name="Google Shape;7294;p6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6" name="Google Shape;7296;p67"/>
          <p:cNvGrpSpPr/>
          <p:nvPr/>
        </p:nvGrpSpPr>
        <p:grpSpPr>
          <a:xfrm>
            <a:off x="3970274" y="2882970"/>
            <a:ext cx="354586" cy="353645"/>
            <a:chOff x="-30345325" y="3184750"/>
            <a:chExt cx="292225" cy="291450"/>
          </a:xfrm>
        </p:grpSpPr>
        <p:sp>
          <p:nvSpPr>
            <p:cNvPr id="7297" name="Google Shape;7297;p6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7"/>
          <p:cNvGrpSpPr/>
          <p:nvPr/>
        </p:nvGrpSpPr>
        <p:grpSpPr>
          <a:xfrm>
            <a:off x="1295026" y="1532946"/>
            <a:ext cx="353645" cy="353645"/>
            <a:chOff x="-35481425" y="3202075"/>
            <a:chExt cx="291450" cy="291450"/>
          </a:xfrm>
        </p:grpSpPr>
        <p:sp>
          <p:nvSpPr>
            <p:cNvPr id="7303" name="Google Shape;7303;p6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7"/>
          <p:cNvGrpSpPr/>
          <p:nvPr/>
        </p:nvGrpSpPr>
        <p:grpSpPr>
          <a:xfrm>
            <a:off x="1294556" y="1974472"/>
            <a:ext cx="354586" cy="352675"/>
            <a:chOff x="-35482200" y="3561225"/>
            <a:chExt cx="292225" cy="290650"/>
          </a:xfrm>
        </p:grpSpPr>
        <p:sp>
          <p:nvSpPr>
            <p:cNvPr id="7311" name="Google Shape;7311;p6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7"/>
          <p:cNvGrpSpPr/>
          <p:nvPr/>
        </p:nvGrpSpPr>
        <p:grpSpPr>
          <a:xfrm>
            <a:off x="1295026" y="2409340"/>
            <a:ext cx="353645" cy="353615"/>
            <a:chOff x="-35481425" y="3919600"/>
            <a:chExt cx="291450" cy="291425"/>
          </a:xfrm>
        </p:grpSpPr>
        <p:sp>
          <p:nvSpPr>
            <p:cNvPr id="7315" name="Google Shape;7315;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7"/>
          <p:cNvGrpSpPr/>
          <p:nvPr/>
        </p:nvGrpSpPr>
        <p:grpSpPr>
          <a:xfrm>
            <a:off x="3530661" y="1533431"/>
            <a:ext cx="357468" cy="352675"/>
            <a:chOff x="-33645475" y="3228075"/>
            <a:chExt cx="294600" cy="290650"/>
          </a:xfrm>
        </p:grpSpPr>
        <p:sp>
          <p:nvSpPr>
            <p:cNvPr id="7324" name="Google Shape;7324;p6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67"/>
          <p:cNvGrpSpPr/>
          <p:nvPr/>
        </p:nvGrpSpPr>
        <p:grpSpPr>
          <a:xfrm>
            <a:off x="3531631" y="1973516"/>
            <a:ext cx="355526" cy="354586"/>
            <a:chOff x="-33646250" y="3586425"/>
            <a:chExt cx="293000" cy="292225"/>
          </a:xfrm>
        </p:grpSpPr>
        <p:sp>
          <p:nvSpPr>
            <p:cNvPr id="7332" name="Google Shape;7332;p6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7"/>
          <p:cNvGrpSpPr/>
          <p:nvPr/>
        </p:nvGrpSpPr>
        <p:grpSpPr>
          <a:xfrm>
            <a:off x="3532101" y="2408369"/>
            <a:ext cx="354586" cy="355557"/>
            <a:chOff x="-33645475" y="3944800"/>
            <a:chExt cx="292225" cy="293025"/>
          </a:xfrm>
        </p:grpSpPr>
        <p:sp>
          <p:nvSpPr>
            <p:cNvPr id="7335" name="Google Shape;7335;p6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7"/>
          <p:cNvGrpSpPr/>
          <p:nvPr/>
        </p:nvGrpSpPr>
        <p:grpSpPr>
          <a:xfrm>
            <a:off x="2185320" y="2882106"/>
            <a:ext cx="352675" cy="355375"/>
            <a:chOff x="-31809525" y="3192625"/>
            <a:chExt cx="290650" cy="292875"/>
          </a:xfrm>
        </p:grpSpPr>
        <p:sp>
          <p:nvSpPr>
            <p:cNvPr id="7346" name="Google Shape;7346;p6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7"/>
          <p:cNvGrpSpPr/>
          <p:nvPr/>
        </p:nvGrpSpPr>
        <p:grpSpPr>
          <a:xfrm>
            <a:off x="2184835" y="3352658"/>
            <a:ext cx="353645" cy="355557"/>
            <a:chOff x="-31811100" y="3550975"/>
            <a:chExt cx="291450" cy="293025"/>
          </a:xfrm>
        </p:grpSpPr>
        <p:sp>
          <p:nvSpPr>
            <p:cNvPr id="7351" name="Google Shape;7351;p6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67"/>
          <p:cNvGrpSpPr/>
          <p:nvPr/>
        </p:nvGrpSpPr>
        <p:grpSpPr>
          <a:xfrm>
            <a:off x="2178631" y="3816962"/>
            <a:ext cx="366052" cy="356831"/>
            <a:chOff x="-31817400" y="3910025"/>
            <a:chExt cx="301675" cy="294075"/>
          </a:xfrm>
        </p:grpSpPr>
        <p:sp>
          <p:nvSpPr>
            <p:cNvPr id="7359" name="Google Shape;7359;p6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7"/>
          <p:cNvGrpSpPr/>
          <p:nvPr/>
        </p:nvGrpSpPr>
        <p:grpSpPr>
          <a:xfrm>
            <a:off x="3970259" y="3353143"/>
            <a:ext cx="354616" cy="354586"/>
            <a:chOff x="-30354000" y="3569100"/>
            <a:chExt cx="292250" cy="292225"/>
          </a:xfrm>
        </p:grpSpPr>
        <p:sp>
          <p:nvSpPr>
            <p:cNvPr id="7363" name="Google Shape;7363;p6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67"/>
          <p:cNvGrpSpPr/>
          <p:nvPr/>
        </p:nvGrpSpPr>
        <p:grpSpPr>
          <a:xfrm>
            <a:off x="1748837" y="1532946"/>
            <a:ext cx="342148" cy="353645"/>
            <a:chOff x="-35118325" y="3202075"/>
            <a:chExt cx="281975" cy="291450"/>
          </a:xfrm>
        </p:grpSpPr>
        <p:sp>
          <p:nvSpPr>
            <p:cNvPr id="7370" name="Google Shape;7370;p6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7"/>
          <p:cNvGrpSpPr/>
          <p:nvPr/>
        </p:nvGrpSpPr>
        <p:grpSpPr>
          <a:xfrm>
            <a:off x="1742618" y="1974199"/>
            <a:ext cx="354586" cy="353221"/>
            <a:chOff x="-35123050" y="3561225"/>
            <a:chExt cx="292225" cy="291100"/>
          </a:xfrm>
        </p:grpSpPr>
        <p:sp>
          <p:nvSpPr>
            <p:cNvPr id="7375" name="Google Shape;7375;p6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7"/>
          <p:cNvGrpSpPr/>
          <p:nvPr/>
        </p:nvGrpSpPr>
        <p:grpSpPr>
          <a:xfrm>
            <a:off x="1784677" y="2409340"/>
            <a:ext cx="270467" cy="353615"/>
            <a:chOff x="-35089175" y="3919600"/>
            <a:chExt cx="222900" cy="291425"/>
          </a:xfrm>
        </p:grpSpPr>
        <p:sp>
          <p:nvSpPr>
            <p:cNvPr id="7378" name="Google Shape;7378;p6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7"/>
          <p:cNvGrpSpPr/>
          <p:nvPr/>
        </p:nvGrpSpPr>
        <p:grpSpPr>
          <a:xfrm>
            <a:off x="3981673" y="1532703"/>
            <a:ext cx="336445" cy="354131"/>
            <a:chOff x="-33277650" y="3226875"/>
            <a:chExt cx="277275" cy="291850"/>
          </a:xfrm>
        </p:grpSpPr>
        <p:sp>
          <p:nvSpPr>
            <p:cNvPr id="7381" name="Google Shape;7381;p6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67"/>
          <p:cNvGrpSpPr/>
          <p:nvPr/>
        </p:nvGrpSpPr>
        <p:grpSpPr>
          <a:xfrm>
            <a:off x="3973073" y="1973987"/>
            <a:ext cx="353645" cy="353645"/>
            <a:chOff x="-33286325" y="3586425"/>
            <a:chExt cx="291450" cy="291450"/>
          </a:xfrm>
        </p:grpSpPr>
        <p:sp>
          <p:nvSpPr>
            <p:cNvPr id="7389" name="Google Shape;7389;p6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67"/>
          <p:cNvGrpSpPr/>
          <p:nvPr/>
        </p:nvGrpSpPr>
        <p:grpSpPr>
          <a:xfrm>
            <a:off x="3973073" y="2408369"/>
            <a:ext cx="353645" cy="355557"/>
            <a:chOff x="-33286325" y="3944800"/>
            <a:chExt cx="291450" cy="293025"/>
          </a:xfrm>
        </p:grpSpPr>
        <p:sp>
          <p:nvSpPr>
            <p:cNvPr id="7395" name="Google Shape;7395;p6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7"/>
          <p:cNvGrpSpPr/>
          <p:nvPr/>
        </p:nvGrpSpPr>
        <p:grpSpPr>
          <a:xfrm>
            <a:off x="2631470" y="2881529"/>
            <a:ext cx="353645" cy="356527"/>
            <a:chOff x="-31452725" y="3191825"/>
            <a:chExt cx="291450" cy="293825"/>
          </a:xfrm>
        </p:grpSpPr>
        <p:sp>
          <p:nvSpPr>
            <p:cNvPr id="7400" name="Google Shape;7400;p6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7"/>
          <p:cNvGrpSpPr/>
          <p:nvPr/>
        </p:nvGrpSpPr>
        <p:grpSpPr>
          <a:xfrm>
            <a:off x="2631000" y="3353144"/>
            <a:ext cx="354586" cy="354586"/>
            <a:chOff x="-31452725" y="3551775"/>
            <a:chExt cx="292225" cy="292225"/>
          </a:xfrm>
        </p:grpSpPr>
        <p:sp>
          <p:nvSpPr>
            <p:cNvPr id="7405" name="Google Shape;7405;p6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7"/>
          <p:cNvGrpSpPr/>
          <p:nvPr/>
        </p:nvGrpSpPr>
        <p:grpSpPr>
          <a:xfrm>
            <a:off x="2629559" y="3817129"/>
            <a:ext cx="357468" cy="356497"/>
            <a:chOff x="-31455100" y="3909350"/>
            <a:chExt cx="294600" cy="293800"/>
          </a:xfrm>
        </p:grpSpPr>
        <p:sp>
          <p:nvSpPr>
            <p:cNvPr id="7410" name="Google Shape;7410;p6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7"/>
          <p:cNvGrpSpPr/>
          <p:nvPr/>
        </p:nvGrpSpPr>
        <p:grpSpPr>
          <a:xfrm>
            <a:off x="3970744" y="3818084"/>
            <a:ext cx="353645" cy="354586"/>
            <a:chOff x="-30345325" y="3918800"/>
            <a:chExt cx="291450" cy="292225"/>
          </a:xfrm>
        </p:grpSpPr>
        <p:sp>
          <p:nvSpPr>
            <p:cNvPr id="7413" name="Google Shape;7413;p6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7"/>
          <p:cNvGrpSpPr/>
          <p:nvPr/>
        </p:nvGrpSpPr>
        <p:grpSpPr>
          <a:xfrm>
            <a:off x="2200736" y="1532946"/>
            <a:ext cx="332593" cy="353645"/>
            <a:chOff x="-34755225" y="3202075"/>
            <a:chExt cx="274100" cy="291450"/>
          </a:xfrm>
        </p:grpSpPr>
        <p:sp>
          <p:nvSpPr>
            <p:cNvPr id="7419" name="Google Shape;7419;p6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7"/>
          <p:cNvGrpSpPr/>
          <p:nvPr/>
        </p:nvGrpSpPr>
        <p:grpSpPr>
          <a:xfrm>
            <a:off x="2190209" y="1973987"/>
            <a:ext cx="353645" cy="353645"/>
            <a:chOff x="-34763900" y="3561225"/>
            <a:chExt cx="291450" cy="291450"/>
          </a:xfrm>
        </p:grpSpPr>
        <p:sp>
          <p:nvSpPr>
            <p:cNvPr id="7427" name="Google Shape;7427;p6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0" name="Google Shape;7430;p6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1" name="Google Shape;7431;p67"/>
          <p:cNvGrpSpPr/>
          <p:nvPr/>
        </p:nvGrpSpPr>
        <p:grpSpPr>
          <a:xfrm>
            <a:off x="845106" y="2882499"/>
            <a:ext cx="354586" cy="354586"/>
            <a:chOff x="-32927950" y="3227275"/>
            <a:chExt cx="292225" cy="292225"/>
          </a:xfrm>
        </p:grpSpPr>
        <p:sp>
          <p:nvSpPr>
            <p:cNvPr id="7432" name="Google Shape;7432;p6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7"/>
          <p:cNvGrpSpPr/>
          <p:nvPr/>
        </p:nvGrpSpPr>
        <p:grpSpPr>
          <a:xfrm>
            <a:off x="844621" y="3353613"/>
            <a:ext cx="355557" cy="353645"/>
            <a:chOff x="-32927950" y="3586425"/>
            <a:chExt cx="293025" cy="291450"/>
          </a:xfrm>
        </p:grpSpPr>
        <p:sp>
          <p:nvSpPr>
            <p:cNvPr id="7438" name="Google Shape;7438;p6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7"/>
          <p:cNvGrpSpPr/>
          <p:nvPr/>
        </p:nvGrpSpPr>
        <p:grpSpPr>
          <a:xfrm>
            <a:off x="845106" y="3817598"/>
            <a:ext cx="354586" cy="355557"/>
            <a:chOff x="-32927950" y="3944800"/>
            <a:chExt cx="292225" cy="293025"/>
          </a:xfrm>
        </p:grpSpPr>
        <p:sp>
          <p:nvSpPr>
            <p:cNvPr id="7444" name="Google Shape;7444;p6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7"/>
          <p:cNvGrpSpPr/>
          <p:nvPr/>
        </p:nvGrpSpPr>
        <p:grpSpPr>
          <a:xfrm>
            <a:off x="3073898" y="2882849"/>
            <a:ext cx="354586" cy="353888"/>
            <a:chOff x="-31094350" y="3194000"/>
            <a:chExt cx="292225" cy="291650"/>
          </a:xfrm>
        </p:grpSpPr>
        <p:sp>
          <p:nvSpPr>
            <p:cNvPr id="7454" name="Google Shape;7454;p6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7"/>
          <p:cNvGrpSpPr/>
          <p:nvPr/>
        </p:nvGrpSpPr>
        <p:grpSpPr>
          <a:xfrm>
            <a:off x="3074368" y="3353341"/>
            <a:ext cx="353645" cy="354191"/>
            <a:chOff x="-31093575" y="3552550"/>
            <a:chExt cx="291450" cy="291900"/>
          </a:xfrm>
        </p:grpSpPr>
        <p:sp>
          <p:nvSpPr>
            <p:cNvPr id="7463" name="Google Shape;7463;p6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7"/>
          <p:cNvGrpSpPr/>
          <p:nvPr/>
        </p:nvGrpSpPr>
        <p:grpSpPr>
          <a:xfrm>
            <a:off x="3074368" y="3818569"/>
            <a:ext cx="353645" cy="353615"/>
            <a:chOff x="-31093575" y="3911725"/>
            <a:chExt cx="291450" cy="291425"/>
          </a:xfrm>
        </p:grpSpPr>
        <p:sp>
          <p:nvSpPr>
            <p:cNvPr id="7468" name="Google Shape;7468;p6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67"/>
          <p:cNvGrpSpPr/>
          <p:nvPr/>
        </p:nvGrpSpPr>
        <p:grpSpPr>
          <a:xfrm>
            <a:off x="2183798" y="4275536"/>
            <a:ext cx="356497" cy="354586"/>
            <a:chOff x="-29946000" y="3183175"/>
            <a:chExt cx="293800" cy="292225"/>
          </a:xfrm>
        </p:grpSpPr>
        <p:sp>
          <p:nvSpPr>
            <p:cNvPr id="7471" name="Google Shape;7471;p6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7"/>
          <p:cNvGrpSpPr/>
          <p:nvPr/>
        </p:nvGrpSpPr>
        <p:grpSpPr>
          <a:xfrm>
            <a:off x="2628330" y="1532689"/>
            <a:ext cx="358408" cy="354161"/>
            <a:chOff x="-34408675" y="3202075"/>
            <a:chExt cx="295375" cy="291875"/>
          </a:xfrm>
        </p:grpSpPr>
        <p:sp>
          <p:nvSpPr>
            <p:cNvPr id="7478" name="Google Shape;7478;p6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67"/>
          <p:cNvGrpSpPr/>
          <p:nvPr/>
        </p:nvGrpSpPr>
        <p:grpSpPr>
          <a:xfrm>
            <a:off x="2630241" y="1972683"/>
            <a:ext cx="354586" cy="356254"/>
            <a:chOff x="-34405525" y="3558075"/>
            <a:chExt cx="292225" cy="293600"/>
          </a:xfrm>
        </p:grpSpPr>
        <p:sp>
          <p:nvSpPr>
            <p:cNvPr id="7483" name="Google Shape;7483;p6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7"/>
          <p:cNvGrpSpPr/>
          <p:nvPr/>
        </p:nvGrpSpPr>
        <p:grpSpPr>
          <a:xfrm>
            <a:off x="2629755" y="2409340"/>
            <a:ext cx="355557" cy="353615"/>
            <a:chOff x="-34406325" y="3919600"/>
            <a:chExt cx="293025" cy="291425"/>
          </a:xfrm>
        </p:grpSpPr>
        <p:sp>
          <p:nvSpPr>
            <p:cNvPr id="7487" name="Google Shape;7487;p6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67"/>
          <p:cNvGrpSpPr/>
          <p:nvPr/>
        </p:nvGrpSpPr>
        <p:grpSpPr>
          <a:xfrm>
            <a:off x="1293653" y="2888703"/>
            <a:ext cx="353645" cy="342179"/>
            <a:chOff x="-32568800" y="3232000"/>
            <a:chExt cx="291450" cy="282000"/>
          </a:xfrm>
        </p:grpSpPr>
        <p:sp>
          <p:nvSpPr>
            <p:cNvPr id="7495" name="Google Shape;7495;p6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7"/>
          <p:cNvGrpSpPr/>
          <p:nvPr/>
        </p:nvGrpSpPr>
        <p:grpSpPr>
          <a:xfrm>
            <a:off x="1293183" y="3353613"/>
            <a:ext cx="354586" cy="353645"/>
            <a:chOff x="-32569575" y="3586425"/>
            <a:chExt cx="292225" cy="291450"/>
          </a:xfrm>
        </p:grpSpPr>
        <p:sp>
          <p:nvSpPr>
            <p:cNvPr id="7498" name="Google Shape;7498;p6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7"/>
          <p:cNvGrpSpPr/>
          <p:nvPr/>
        </p:nvGrpSpPr>
        <p:grpSpPr>
          <a:xfrm>
            <a:off x="1284098" y="3818205"/>
            <a:ext cx="372756" cy="354343"/>
            <a:chOff x="-32576675" y="3944600"/>
            <a:chExt cx="307200" cy="292025"/>
          </a:xfrm>
        </p:grpSpPr>
        <p:sp>
          <p:nvSpPr>
            <p:cNvPr id="7501" name="Google Shape;7501;p6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7"/>
          <p:cNvGrpSpPr/>
          <p:nvPr/>
        </p:nvGrpSpPr>
        <p:grpSpPr>
          <a:xfrm>
            <a:off x="3529065" y="2882500"/>
            <a:ext cx="354586" cy="354586"/>
            <a:chOff x="-30735200" y="3192625"/>
            <a:chExt cx="292225" cy="292225"/>
          </a:xfrm>
        </p:grpSpPr>
        <p:sp>
          <p:nvSpPr>
            <p:cNvPr id="7504" name="Google Shape;7504;p6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7"/>
          <p:cNvGrpSpPr/>
          <p:nvPr/>
        </p:nvGrpSpPr>
        <p:grpSpPr>
          <a:xfrm>
            <a:off x="3529065" y="3353932"/>
            <a:ext cx="354586" cy="353008"/>
            <a:chOff x="-30735200" y="3552550"/>
            <a:chExt cx="292225" cy="290925"/>
          </a:xfrm>
        </p:grpSpPr>
        <p:sp>
          <p:nvSpPr>
            <p:cNvPr id="7512" name="Google Shape;7512;p6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7"/>
          <p:cNvGrpSpPr/>
          <p:nvPr/>
        </p:nvGrpSpPr>
        <p:grpSpPr>
          <a:xfrm>
            <a:off x="3529065" y="3818554"/>
            <a:ext cx="354586" cy="353645"/>
            <a:chOff x="-30735200" y="3910925"/>
            <a:chExt cx="292225" cy="291450"/>
          </a:xfrm>
        </p:grpSpPr>
        <p:sp>
          <p:nvSpPr>
            <p:cNvPr id="7515" name="Google Shape;7515;p6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7" name="Google Shape;7517;p6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8" name="Google Shape;7518;p67"/>
          <p:cNvGrpSpPr/>
          <p:nvPr/>
        </p:nvGrpSpPr>
        <p:grpSpPr>
          <a:xfrm>
            <a:off x="4882910" y="1531421"/>
            <a:ext cx="358971" cy="359224"/>
            <a:chOff x="-57956275" y="3197925"/>
            <a:chExt cx="319000" cy="319225"/>
          </a:xfrm>
        </p:grpSpPr>
        <p:sp>
          <p:nvSpPr>
            <p:cNvPr id="7519" name="Google Shape;7519;p6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67"/>
          <p:cNvGrpSpPr/>
          <p:nvPr/>
        </p:nvGrpSpPr>
        <p:grpSpPr>
          <a:xfrm>
            <a:off x="4905064" y="1987846"/>
            <a:ext cx="314662" cy="358971"/>
            <a:chOff x="-57940525" y="3590375"/>
            <a:chExt cx="279625" cy="319000"/>
          </a:xfrm>
        </p:grpSpPr>
        <p:sp>
          <p:nvSpPr>
            <p:cNvPr id="7527" name="Google Shape;7527;p6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7"/>
          <p:cNvGrpSpPr/>
          <p:nvPr/>
        </p:nvGrpSpPr>
        <p:grpSpPr>
          <a:xfrm>
            <a:off x="4875945" y="2429217"/>
            <a:ext cx="358099" cy="358999"/>
            <a:chOff x="-57959425" y="3982600"/>
            <a:chExt cx="318225" cy="319025"/>
          </a:xfrm>
        </p:grpSpPr>
        <p:sp>
          <p:nvSpPr>
            <p:cNvPr id="7533" name="Google Shape;7533;p6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7"/>
          <p:cNvGrpSpPr/>
          <p:nvPr/>
        </p:nvGrpSpPr>
        <p:grpSpPr>
          <a:xfrm>
            <a:off x="7076112" y="1532546"/>
            <a:ext cx="357226" cy="357226"/>
            <a:chOff x="-55987225" y="3198925"/>
            <a:chExt cx="317450" cy="317450"/>
          </a:xfrm>
        </p:grpSpPr>
        <p:sp>
          <p:nvSpPr>
            <p:cNvPr id="7538" name="Google Shape;7538;p6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67"/>
          <p:cNvGrpSpPr/>
          <p:nvPr/>
        </p:nvGrpSpPr>
        <p:grpSpPr>
          <a:xfrm>
            <a:off x="7076112" y="1988578"/>
            <a:ext cx="357226" cy="357367"/>
            <a:chOff x="-55987225" y="3591025"/>
            <a:chExt cx="317450" cy="317575"/>
          </a:xfrm>
        </p:grpSpPr>
        <p:sp>
          <p:nvSpPr>
            <p:cNvPr id="7543" name="Google Shape;7543;p6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7"/>
          <p:cNvGrpSpPr/>
          <p:nvPr/>
        </p:nvGrpSpPr>
        <p:grpSpPr>
          <a:xfrm>
            <a:off x="7090027" y="2429217"/>
            <a:ext cx="358999" cy="358999"/>
            <a:chOff x="-55988800" y="3982600"/>
            <a:chExt cx="319025" cy="319025"/>
          </a:xfrm>
        </p:grpSpPr>
        <p:sp>
          <p:nvSpPr>
            <p:cNvPr id="7549" name="Google Shape;7549;p6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7"/>
          <p:cNvGrpSpPr/>
          <p:nvPr/>
        </p:nvGrpSpPr>
        <p:grpSpPr>
          <a:xfrm>
            <a:off x="5748546" y="2887174"/>
            <a:ext cx="356326" cy="358971"/>
            <a:chOff x="-54026025" y="3192625"/>
            <a:chExt cx="316650" cy="319000"/>
          </a:xfrm>
        </p:grpSpPr>
        <p:sp>
          <p:nvSpPr>
            <p:cNvPr id="7555" name="Google Shape;7555;p6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67"/>
          <p:cNvGrpSpPr/>
          <p:nvPr/>
        </p:nvGrpSpPr>
        <p:grpSpPr>
          <a:xfrm>
            <a:off x="5768492" y="3358148"/>
            <a:ext cx="316434" cy="358099"/>
            <a:chOff x="-54007925" y="3584850"/>
            <a:chExt cx="281200" cy="318225"/>
          </a:xfrm>
        </p:grpSpPr>
        <p:sp>
          <p:nvSpPr>
            <p:cNvPr id="7564" name="Google Shape;7564;p6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67"/>
          <p:cNvGrpSpPr/>
          <p:nvPr/>
        </p:nvGrpSpPr>
        <p:grpSpPr>
          <a:xfrm>
            <a:off x="5768492" y="3820033"/>
            <a:ext cx="316434" cy="358914"/>
            <a:chOff x="-54007925" y="3975575"/>
            <a:chExt cx="281200" cy="318950"/>
          </a:xfrm>
        </p:grpSpPr>
        <p:sp>
          <p:nvSpPr>
            <p:cNvPr id="7571" name="Google Shape;7571;p6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67"/>
          <p:cNvGrpSpPr/>
          <p:nvPr/>
        </p:nvGrpSpPr>
        <p:grpSpPr>
          <a:xfrm>
            <a:off x="8003359" y="2904504"/>
            <a:ext cx="274770" cy="358492"/>
            <a:chOff x="-52005775" y="3208025"/>
            <a:chExt cx="244175" cy="318575"/>
          </a:xfrm>
        </p:grpSpPr>
        <p:sp>
          <p:nvSpPr>
            <p:cNvPr id="7576" name="Google Shape;7576;p6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7"/>
          <p:cNvGrpSpPr/>
          <p:nvPr/>
        </p:nvGrpSpPr>
        <p:grpSpPr>
          <a:xfrm>
            <a:off x="5309825" y="1532546"/>
            <a:ext cx="358099" cy="358099"/>
            <a:chOff x="-57568775" y="3198925"/>
            <a:chExt cx="318225" cy="318225"/>
          </a:xfrm>
        </p:grpSpPr>
        <p:sp>
          <p:nvSpPr>
            <p:cNvPr id="7588" name="Google Shape;7588;p6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67"/>
          <p:cNvGrpSpPr/>
          <p:nvPr/>
        </p:nvGrpSpPr>
        <p:grpSpPr>
          <a:xfrm>
            <a:off x="5331543" y="1987846"/>
            <a:ext cx="314662" cy="358099"/>
            <a:chOff x="-57549075" y="3590375"/>
            <a:chExt cx="279625" cy="318225"/>
          </a:xfrm>
        </p:grpSpPr>
        <p:sp>
          <p:nvSpPr>
            <p:cNvPr id="7595" name="Google Shape;7595;p6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7"/>
          <p:cNvGrpSpPr/>
          <p:nvPr/>
        </p:nvGrpSpPr>
        <p:grpSpPr>
          <a:xfrm>
            <a:off x="5323740" y="2429217"/>
            <a:ext cx="359871" cy="359871"/>
            <a:chOff x="-57570350" y="3982600"/>
            <a:chExt cx="319800" cy="319800"/>
          </a:xfrm>
        </p:grpSpPr>
        <p:sp>
          <p:nvSpPr>
            <p:cNvPr id="7600" name="Google Shape;7600;p6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67"/>
          <p:cNvGrpSpPr/>
          <p:nvPr/>
        </p:nvGrpSpPr>
        <p:grpSpPr>
          <a:xfrm>
            <a:off x="7538779" y="1531646"/>
            <a:ext cx="314662" cy="358999"/>
            <a:chOff x="-55576850" y="3198125"/>
            <a:chExt cx="279625" cy="319025"/>
          </a:xfrm>
        </p:grpSpPr>
        <p:sp>
          <p:nvSpPr>
            <p:cNvPr id="7605" name="Google Shape;7605;p6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67"/>
          <p:cNvGrpSpPr/>
          <p:nvPr/>
        </p:nvGrpSpPr>
        <p:grpSpPr>
          <a:xfrm>
            <a:off x="7516174" y="1987621"/>
            <a:ext cx="359871" cy="358324"/>
            <a:chOff x="-55596550" y="3590175"/>
            <a:chExt cx="319800" cy="318425"/>
          </a:xfrm>
        </p:grpSpPr>
        <p:sp>
          <p:nvSpPr>
            <p:cNvPr id="7610" name="Google Shape;7610;p6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67"/>
          <p:cNvGrpSpPr/>
          <p:nvPr/>
        </p:nvGrpSpPr>
        <p:grpSpPr>
          <a:xfrm>
            <a:off x="7531412" y="2428964"/>
            <a:ext cx="358999" cy="359252"/>
            <a:chOff x="-55595775" y="3982375"/>
            <a:chExt cx="319025" cy="319250"/>
          </a:xfrm>
        </p:grpSpPr>
        <p:sp>
          <p:nvSpPr>
            <p:cNvPr id="7615" name="Google Shape;7615;p6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7"/>
          <p:cNvGrpSpPr/>
          <p:nvPr/>
        </p:nvGrpSpPr>
        <p:grpSpPr>
          <a:xfrm>
            <a:off x="6188595" y="2887174"/>
            <a:ext cx="358999" cy="358099"/>
            <a:chOff x="-53635375" y="3192625"/>
            <a:chExt cx="319025" cy="318225"/>
          </a:xfrm>
        </p:grpSpPr>
        <p:sp>
          <p:nvSpPr>
            <p:cNvPr id="7622" name="Google Shape;7622;p6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7"/>
          <p:cNvGrpSpPr/>
          <p:nvPr/>
        </p:nvGrpSpPr>
        <p:grpSpPr>
          <a:xfrm>
            <a:off x="6210763" y="3358148"/>
            <a:ext cx="314662" cy="358999"/>
            <a:chOff x="-53615675" y="3584850"/>
            <a:chExt cx="279625" cy="319025"/>
          </a:xfrm>
        </p:grpSpPr>
        <p:sp>
          <p:nvSpPr>
            <p:cNvPr id="7626" name="Google Shape;7626;p6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7"/>
          <p:cNvGrpSpPr/>
          <p:nvPr/>
        </p:nvGrpSpPr>
        <p:grpSpPr>
          <a:xfrm>
            <a:off x="6188609" y="3821074"/>
            <a:ext cx="358971" cy="357874"/>
            <a:chOff x="-53634575" y="3976500"/>
            <a:chExt cx="319000" cy="318025"/>
          </a:xfrm>
        </p:grpSpPr>
        <p:sp>
          <p:nvSpPr>
            <p:cNvPr id="7630" name="Google Shape;7630;p6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67"/>
          <p:cNvGrpSpPr/>
          <p:nvPr/>
        </p:nvGrpSpPr>
        <p:grpSpPr>
          <a:xfrm>
            <a:off x="7983413" y="3364028"/>
            <a:ext cx="314662" cy="358436"/>
            <a:chOff x="-52023900" y="3590075"/>
            <a:chExt cx="279625" cy="318525"/>
          </a:xfrm>
        </p:grpSpPr>
        <p:sp>
          <p:nvSpPr>
            <p:cNvPr id="7639" name="Google Shape;7639;p6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7"/>
          <p:cNvGrpSpPr/>
          <p:nvPr/>
        </p:nvGrpSpPr>
        <p:grpSpPr>
          <a:xfrm>
            <a:off x="5746654" y="1532546"/>
            <a:ext cx="358971" cy="358971"/>
            <a:chOff x="-57173375" y="3198925"/>
            <a:chExt cx="319000" cy="319000"/>
          </a:xfrm>
        </p:grpSpPr>
        <p:sp>
          <p:nvSpPr>
            <p:cNvPr id="7647" name="Google Shape;7647;p6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7"/>
          <p:cNvGrpSpPr/>
          <p:nvPr/>
        </p:nvGrpSpPr>
        <p:grpSpPr>
          <a:xfrm>
            <a:off x="5747541" y="2009987"/>
            <a:ext cx="357198" cy="314690"/>
            <a:chOff x="-57176525" y="3610050"/>
            <a:chExt cx="317425" cy="279650"/>
          </a:xfrm>
        </p:grpSpPr>
        <p:sp>
          <p:nvSpPr>
            <p:cNvPr id="7652" name="Google Shape;7652;p6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7"/>
          <p:cNvGrpSpPr/>
          <p:nvPr/>
        </p:nvGrpSpPr>
        <p:grpSpPr>
          <a:xfrm>
            <a:off x="5779179" y="2428542"/>
            <a:ext cx="323524" cy="358774"/>
            <a:chOff x="-57162350" y="3982000"/>
            <a:chExt cx="287500" cy="318825"/>
          </a:xfrm>
        </p:grpSpPr>
        <p:sp>
          <p:nvSpPr>
            <p:cNvPr id="7658" name="Google Shape;7658;p6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7"/>
          <p:cNvGrpSpPr/>
          <p:nvPr/>
        </p:nvGrpSpPr>
        <p:grpSpPr>
          <a:xfrm>
            <a:off x="7957995" y="1532546"/>
            <a:ext cx="358099" cy="356326"/>
            <a:chOff x="-55202750" y="3198925"/>
            <a:chExt cx="318225" cy="316650"/>
          </a:xfrm>
        </p:grpSpPr>
        <p:sp>
          <p:nvSpPr>
            <p:cNvPr id="7667" name="Google Shape;7667;p6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7"/>
          <p:cNvGrpSpPr/>
          <p:nvPr/>
        </p:nvGrpSpPr>
        <p:grpSpPr>
          <a:xfrm>
            <a:off x="7968629" y="1987846"/>
            <a:ext cx="336830" cy="358099"/>
            <a:chOff x="-55194875" y="3590375"/>
            <a:chExt cx="299325" cy="318225"/>
          </a:xfrm>
        </p:grpSpPr>
        <p:sp>
          <p:nvSpPr>
            <p:cNvPr id="7670" name="Google Shape;7670;p6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7"/>
          <p:cNvGrpSpPr/>
          <p:nvPr/>
        </p:nvGrpSpPr>
        <p:grpSpPr>
          <a:xfrm>
            <a:off x="7973247" y="2430117"/>
            <a:ext cx="357198" cy="357198"/>
            <a:chOff x="-55203525" y="3983400"/>
            <a:chExt cx="317425" cy="317425"/>
          </a:xfrm>
        </p:grpSpPr>
        <p:sp>
          <p:nvSpPr>
            <p:cNvPr id="7676" name="Google Shape;7676;p6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7"/>
          <p:cNvGrpSpPr/>
          <p:nvPr/>
        </p:nvGrpSpPr>
        <p:grpSpPr>
          <a:xfrm>
            <a:off x="6639727" y="2887174"/>
            <a:ext cx="335930" cy="358971"/>
            <a:chOff x="-53232900" y="3192625"/>
            <a:chExt cx="298525" cy="319000"/>
          </a:xfrm>
        </p:grpSpPr>
        <p:sp>
          <p:nvSpPr>
            <p:cNvPr id="7680" name="Google Shape;7680;p6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7"/>
          <p:cNvGrpSpPr/>
          <p:nvPr/>
        </p:nvGrpSpPr>
        <p:grpSpPr>
          <a:xfrm>
            <a:off x="6629093" y="3358148"/>
            <a:ext cx="357198" cy="356326"/>
            <a:chOff x="-53242350" y="3584850"/>
            <a:chExt cx="317425" cy="316650"/>
          </a:xfrm>
        </p:grpSpPr>
        <p:sp>
          <p:nvSpPr>
            <p:cNvPr id="7689" name="Google Shape;7689;p6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67"/>
          <p:cNvGrpSpPr/>
          <p:nvPr/>
        </p:nvGrpSpPr>
        <p:grpSpPr>
          <a:xfrm>
            <a:off x="6650362" y="3820849"/>
            <a:ext cx="314662" cy="358999"/>
            <a:chOff x="-53224225" y="3976300"/>
            <a:chExt cx="279625" cy="319025"/>
          </a:xfrm>
        </p:grpSpPr>
        <p:sp>
          <p:nvSpPr>
            <p:cNvPr id="7695" name="Google Shape;7695;p6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67"/>
          <p:cNvGrpSpPr/>
          <p:nvPr/>
        </p:nvGrpSpPr>
        <p:grpSpPr>
          <a:xfrm>
            <a:off x="7961258" y="3828529"/>
            <a:ext cx="358971" cy="358408"/>
            <a:chOff x="-52043575" y="3983125"/>
            <a:chExt cx="319000" cy="318500"/>
          </a:xfrm>
        </p:grpSpPr>
        <p:sp>
          <p:nvSpPr>
            <p:cNvPr id="7703" name="Google Shape;7703;p6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67"/>
          <p:cNvGrpSpPr/>
          <p:nvPr/>
        </p:nvGrpSpPr>
        <p:grpSpPr>
          <a:xfrm>
            <a:off x="6215199" y="1532546"/>
            <a:ext cx="314662" cy="358971"/>
            <a:chOff x="-56766175" y="3198925"/>
            <a:chExt cx="279625" cy="319000"/>
          </a:xfrm>
        </p:grpSpPr>
        <p:sp>
          <p:nvSpPr>
            <p:cNvPr id="7713" name="Google Shape;7713;p6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7"/>
          <p:cNvGrpSpPr/>
          <p:nvPr/>
        </p:nvGrpSpPr>
        <p:grpSpPr>
          <a:xfrm>
            <a:off x="6214313" y="1987846"/>
            <a:ext cx="316434" cy="358099"/>
            <a:chOff x="-56766175" y="3590375"/>
            <a:chExt cx="281200" cy="318225"/>
          </a:xfrm>
        </p:grpSpPr>
        <p:sp>
          <p:nvSpPr>
            <p:cNvPr id="7721" name="Google Shape;7721;p6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7"/>
          <p:cNvGrpSpPr/>
          <p:nvPr/>
        </p:nvGrpSpPr>
        <p:grpSpPr>
          <a:xfrm>
            <a:off x="6251269" y="2429217"/>
            <a:ext cx="272126" cy="358099"/>
            <a:chOff x="-56747275" y="3982600"/>
            <a:chExt cx="241825" cy="318225"/>
          </a:xfrm>
        </p:grpSpPr>
        <p:sp>
          <p:nvSpPr>
            <p:cNvPr id="7726" name="Google Shape;7726;p6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67"/>
          <p:cNvGrpSpPr/>
          <p:nvPr/>
        </p:nvGrpSpPr>
        <p:grpSpPr>
          <a:xfrm>
            <a:off x="4881188" y="2894264"/>
            <a:ext cx="314662" cy="358971"/>
            <a:chOff x="-54793175" y="3198925"/>
            <a:chExt cx="279625" cy="319000"/>
          </a:xfrm>
        </p:grpSpPr>
        <p:sp>
          <p:nvSpPr>
            <p:cNvPr id="7734" name="Google Shape;7734;p6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7"/>
          <p:cNvGrpSpPr/>
          <p:nvPr/>
        </p:nvGrpSpPr>
        <p:grpSpPr>
          <a:xfrm>
            <a:off x="4859020" y="3371455"/>
            <a:ext cx="358999" cy="342991"/>
            <a:chOff x="-54812875" y="3596675"/>
            <a:chExt cx="319025" cy="304800"/>
          </a:xfrm>
        </p:grpSpPr>
        <p:sp>
          <p:nvSpPr>
            <p:cNvPr id="7742" name="Google Shape;7742;p6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9" name="Google Shape;7749;p6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1" name="Google Shape;7751;p67"/>
          <p:cNvGrpSpPr/>
          <p:nvPr/>
        </p:nvGrpSpPr>
        <p:grpSpPr>
          <a:xfrm>
            <a:off x="4881188" y="3827938"/>
            <a:ext cx="314662" cy="358099"/>
            <a:chOff x="-54793175" y="3982600"/>
            <a:chExt cx="279625" cy="318225"/>
          </a:xfrm>
        </p:grpSpPr>
        <p:sp>
          <p:nvSpPr>
            <p:cNvPr id="7752" name="Google Shape;7752;p6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7"/>
          <p:cNvGrpSpPr/>
          <p:nvPr/>
        </p:nvGrpSpPr>
        <p:grpSpPr>
          <a:xfrm>
            <a:off x="7092647" y="2887174"/>
            <a:ext cx="314662" cy="358099"/>
            <a:chOff x="-52832000" y="3192625"/>
            <a:chExt cx="279625" cy="318225"/>
          </a:xfrm>
        </p:grpSpPr>
        <p:sp>
          <p:nvSpPr>
            <p:cNvPr id="7760" name="Google Shape;7760;p6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7"/>
          <p:cNvGrpSpPr/>
          <p:nvPr/>
        </p:nvGrpSpPr>
        <p:grpSpPr>
          <a:xfrm>
            <a:off x="7070492" y="3359048"/>
            <a:ext cx="358971" cy="357198"/>
            <a:chOff x="-52851675" y="3585650"/>
            <a:chExt cx="319000" cy="317425"/>
          </a:xfrm>
        </p:grpSpPr>
        <p:sp>
          <p:nvSpPr>
            <p:cNvPr id="7769" name="Google Shape;7769;p6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67"/>
          <p:cNvGrpSpPr/>
          <p:nvPr/>
        </p:nvGrpSpPr>
        <p:grpSpPr>
          <a:xfrm>
            <a:off x="7092647" y="3820849"/>
            <a:ext cx="314662" cy="358999"/>
            <a:chOff x="-52832000" y="3976300"/>
            <a:chExt cx="279625" cy="319025"/>
          </a:xfrm>
        </p:grpSpPr>
        <p:sp>
          <p:nvSpPr>
            <p:cNvPr id="7776" name="Google Shape;7776;p6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67"/>
          <p:cNvGrpSpPr/>
          <p:nvPr/>
        </p:nvGrpSpPr>
        <p:grpSpPr>
          <a:xfrm>
            <a:off x="6209853" y="4275497"/>
            <a:ext cx="316434" cy="358099"/>
            <a:chOff x="-51633225" y="3198925"/>
            <a:chExt cx="281200" cy="318225"/>
          </a:xfrm>
        </p:grpSpPr>
        <p:sp>
          <p:nvSpPr>
            <p:cNvPr id="7782" name="Google Shape;7782;p6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7"/>
          <p:cNvGrpSpPr/>
          <p:nvPr/>
        </p:nvGrpSpPr>
        <p:grpSpPr>
          <a:xfrm>
            <a:off x="6628676" y="1533418"/>
            <a:ext cx="365188" cy="357226"/>
            <a:chOff x="-56396775" y="3199700"/>
            <a:chExt cx="324525" cy="317450"/>
          </a:xfrm>
        </p:grpSpPr>
        <p:sp>
          <p:nvSpPr>
            <p:cNvPr id="7790" name="Google Shape;7790;p6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67"/>
          <p:cNvGrpSpPr/>
          <p:nvPr/>
        </p:nvGrpSpPr>
        <p:grpSpPr>
          <a:xfrm>
            <a:off x="6631771" y="1999353"/>
            <a:ext cx="358999" cy="335958"/>
            <a:chOff x="-56394425" y="3600600"/>
            <a:chExt cx="319025" cy="298550"/>
          </a:xfrm>
        </p:grpSpPr>
        <p:sp>
          <p:nvSpPr>
            <p:cNvPr id="7797" name="Google Shape;7797;p6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7"/>
          <p:cNvGrpSpPr/>
          <p:nvPr/>
        </p:nvGrpSpPr>
        <p:grpSpPr>
          <a:xfrm>
            <a:off x="6662538" y="2430117"/>
            <a:ext cx="327068" cy="357198"/>
            <a:chOff x="-56379450" y="3983400"/>
            <a:chExt cx="290650" cy="317425"/>
          </a:xfrm>
        </p:grpSpPr>
        <p:sp>
          <p:nvSpPr>
            <p:cNvPr id="7801" name="Google Shape;7801;p6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67"/>
          <p:cNvGrpSpPr/>
          <p:nvPr/>
        </p:nvGrpSpPr>
        <p:grpSpPr>
          <a:xfrm>
            <a:off x="5326242" y="2894264"/>
            <a:ext cx="316434" cy="358971"/>
            <a:chOff x="-54401725" y="3198925"/>
            <a:chExt cx="281200" cy="319000"/>
          </a:xfrm>
        </p:grpSpPr>
        <p:sp>
          <p:nvSpPr>
            <p:cNvPr id="7810" name="Google Shape;7810;p6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7"/>
          <p:cNvGrpSpPr/>
          <p:nvPr/>
        </p:nvGrpSpPr>
        <p:grpSpPr>
          <a:xfrm>
            <a:off x="5327128" y="3364365"/>
            <a:ext cx="314662" cy="358099"/>
            <a:chOff x="-54401725" y="3590375"/>
            <a:chExt cx="279625" cy="318225"/>
          </a:xfrm>
        </p:grpSpPr>
        <p:sp>
          <p:nvSpPr>
            <p:cNvPr id="7822" name="Google Shape;7822;p6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67"/>
          <p:cNvGrpSpPr/>
          <p:nvPr/>
        </p:nvGrpSpPr>
        <p:grpSpPr>
          <a:xfrm>
            <a:off x="5324920" y="3827938"/>
            <a:ext cx="319079" cy="358099"/>
            <a:chOff x="-54403300" y="3982600"/>
            <a:chExt cx="283550" cy="318225"/>
          </a:xfrm>
        </p:grpSpPr>
        <p:sp>
          <p:nvSpPr>
            <p:cNvPr id="7829" name="Google Shape;7829;p6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67"/>
          <p:cNvGrpSpPr/>
          <p:nvPr/>
        </p:nvGrpSpPr>
        <p:grpSpPr>
          <a:xfrm>
            <a:off x="7512313" y="2889172"/>
            <a:ext cx="356298" cy="356973"/>
            <a:chOff x="-52458650" y="3194400"/>
            <a:chExt cx="316625" cy="317225"/>
          </a:xfrm>
        </p:grpSpPr>
        <p:sp>
          <p:nvSpPr>
            <p:cNvPr id="7835" name="Google Shape;7835;p6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7"/>
          <p:cNvGrpSpPr/>
          <p:nvPr/>
        </p:nvGrpSpPr>
        <p:grpSpPr>
          <a:xfrm>
            <a:off x="7521611" y="3358148"/>
            <a:ext cx="337703" cy="357845"/>
            <a:chOff x="-52450000" y="3584850"/>
            <a:chExt cx="300100" cy="318000"/>
          </a:xfrm>
        </p:grpSpPr>
        <p:sp>
          <p:nvSpPr>
            <p:cNvPr id="7844" name="Google Shape;7844;p6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67"/>
          <p:cNvGrpSpPr/>
          <p:nvPr/>
        </p:nvGrpSpPr>
        <p:grpSpPr>
          <a:xfrm>
            <a:off x="7533131" y="3822621"/>
            <a:ext cx="314662" cy="357226"/>
            <a:chOff x="-52440550" y="3977875"/>
            <a:chExt cx="279625" cy="317450"/>
          </a:xfrm>
        </p:grpSpPr>
        <p:sp>
          <p:nvSpPr>
            <p:cNvPr id="7852" name="Google Shape;7852;p6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7"/>
          <p:cNvGrpSpPr/>
          <p:nvPr/>
        </p:nvGrpSpPr>
        <p:grpSpPr>
          <a:xfrm>
            <a:off x="6645066" y="4278827"/>
            <a:ext cx="314662" cy="358999"/>
            <a:chOff x="-51623775" y="3584850"/>
            <a:chExt cx="279625" cy="319025"/>
          </a:xfrm>
        </p:grpSpPr>
        <p:sp>
          <p:nvSpPr>
            <p:cNvPr id="7861" name="Google Shape;7861;p6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73"/>
        <p:cNvGrpSpPr/>
        <p:nvPr/>
      </p:nvGrpSpPr>
      <p:grpSpPr>
        <a:xfrm>
          <a:off x="0" y="0"/>
          <a:ext cx="0" cy="0"/>
          <a:chOff x="0" y="0"/>
          <a:chExt cx="0" cy="0"/>
        </a:xfrm>
      </p:grpSpPr>
      <p:sp>
        <p:nvSpPr>
          <p:cNvPr id="7874" name="Google Shape;7874;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5" name="Google Shape;7875;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6" name="Google Shape;7876;p68"/>
          <p:cNvGrpSpPr/>
          <p:nvPr/>
        </p:nvGrpSpPr>
        <p:grpSpPr>
          <a:xfrm>
            <a:off x="885675" y="1539249"/>
            <a:ext cx="276003" cy="357300"/>
            <a:chOff x="-50469125" y="3183175"/>
            <a:chExt cx="233150" cy="301825"/>
          </a:xfrm>
        </p:grpSpPr>
        <p:sp>
          <p:nvSpPr>
            <p:cNvPr id="7877" name="Google Shape;7877;p6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8"/>
          <p:cNvGrpSpPr/>
          <p:nvPr/>
        </p:nvGrpSpPr>
        <p:grpSpPr>
          <a:xfrm>
            <a:off x="845574" y="1974651"/>
            <a:ext cx="356205" cy="355288"/>
            <a:chOff x="-50504575" y="3550975"/>
            <a:chExt cx="300900" cy="300125"/>
          </a:xfrm>
        </p:grpSpPr>
        <p:sp>
          <p:nvSpPr>
            <p:cNvPr id="7881" name="Google Shape;7881;p6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68"/>
          <p:cNvGrpSpPr/>
          <p:nvPr/>
        </p:nvGrpSpPr>
        <p:grpSpPr>
          <a:xfrm>
            <a:off x="845574" y="2412893"/>
            <a:ext cx="356205" cy="354341"/>
            <a:chOff x="-50503000" y="3921175"/>
            <a:chExt cx="300900" cy="299325"/>
          </a:xfrm>
        </p:grpSpPr>
        <p:sp>
          <p:nvSpPr>
            <p:cNvPr id="7886" name="Google Shape;7886;p6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68"/>
          <p:cNvGrpSpPr/>
          <p:nvPr/>
        </p:nvGrpSpPr>
        <p:grpSpPr>
          <a:xfrm>
            <a:off x="3049627" y="1558811"/>
            <a:ext cx="355258" cy="356205"/>
            <a:chOff x="-48630025" y="3199700"/>
            <a:chExt cx="300100" cy="300900"/>
          </a:xfrm>
        </p:grpSpPr>
        <p:sp>
          <p:nvSpPr>
            <p:cNvPr id="7892" name="Google Shape;7892;p6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68"/>
          <p:cNvGrpSpPr/>
          <p:nvPr/>
        </p:nvGrpSpPr>
        <p:grpSpPr>
          <a:xfrm>
            <a:off x="3049627" y="1996107"/>
            <a:ext cx="355258" cy="355258"/>
            <a:chOff x="-48630025" y="3569100"/>
            <a:chExt cx="300100" cy="300100"/>
          </a:xfrm>
        </p:grpSpPr>
        <p:sp>
          <p:nvSpPr>
            <p:cNvPr id="7896" name="Google Shape;7896;p6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8"/>
          <p:cNvGrpSpPr/>
          <p:nvPr/>
        </p:nvGrpSpPr>
        <p:grpSpPr>
          <a:xfrm>
            <a:off x="3050101" y="2433403"/>
            <a:ext cx="354311" cy="353394"/>
            <a:chOff x="-48629225" y="3938500"/>
            <a:chExt cx="299300" cy="298525"/>
          </a:xfrm>
        </p:grpSpPr>
        <p:sp>
          <p:nvSpPr>
            <p:cNvPr id="7907" name="Google Shape;7907;p6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8"/>
          <p:cNvGrpSpPr/>
          <p:nvPr/>
        </p:nvGrpSpPr>
        <p:grpSpPr>
          <a:xfrm>
            <a:off x="1785504" y="2904744"/>
            <a:ext cx="311458" cy="354341"/>
            <a:chOff x="-46762575" y="3200500"/>
            <a:chExt cx="263100" cy="299325"/>
          </a:xfrm>
        </p:grpSpPr>
        <p:sp>
          <p:nvSpPr>
            <p:cNvPr id="7912" name="Google Shape;7912;p6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68"/>
          <p:cNvGrpSpPr/>
          <p:nvPr/>
        </p:nvGrpSpPr>
        <p:grpSpPr>
          <a:xfrm>
            <a:off x="1763589" y="3363466"/>
            <a:ext cx="355288" cy="312375"/>
            <a:chOff x="-46779900" y="3588000"/>
            <a:chExt cx="300125" cy="263875"/>
          </a:xfrm>
        </p:grpSpPr>
        <p:sp>
          <p:nvSpPr>
            <p:cNvPr id="7918" name="Google Shape;7918;p6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8"/>
          <p:cNvGrpSpPr/>
          <p:nvPr/>
        </p:nvGrpSpPr>
        <p:grpSpPr>
          <a:xfrm>
            <a:off x="1764062" y="3778388"/>
            <a:ext cx="354341" cy="353394"/>
            <a:chOff x="-46779100" y="3938500"/>
            <a:chExt cx="299325" cy="298525"/>
          </a:xfrm>
        </p:grpSpPr>
        <p:sp>
          <p:nvSpPr>
            <p:cNvPr id="7923" name="Google Shape;7923;p6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8"/>
          <p:cNvGrpSpPr/>
          <p:nvPr/>
        </p:nvGrpSpPr>
        <p:grpSpPr>
          <a:xfrm>
            <a:off x="3971800" y="2911255"/>
            <a:ext cx="355258" cy="355288"/>
            <a:chOff x="-44924250" y="3206000"/>
            <a:chExt cx="300100" cy="300125"/>
          </a:xfrm>
        </p:grpSpPr>
        <p:sp>
          <p:nvSpPr>
            <p:cNvPr id="7926" name="Google Shape;7926;p6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8"/>
          <p:cNvGrpSpPr/>
          <p:nvPr/>
        </p:nvGrpSpPr>
        <p:grpSpPr>
          <a:xfrm>
            <a:off x="1286286" y="1539249"/>
            <a:ext cx="355258" cy="355258"/>
            <a:chOff x="-50134375" y="3183175"/>
            <a:chExt cx="300100" cy="300100"/>
          </a:xfrm>
        </p:grpSpPr>
        <p:sp>
          <p:nvSpPr>
            <p:cNvPr id="7932" name="Google Shape;7932;p6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8"/>
          <p:cNvGrpSpPr/>
          <p:nvPr/>
        </p:nvGrpSpPr>
        <p:grpSpPr>
          <a:xfrm>
            <a:off x="1286286" y="1974651"/>
            <a:ext cx="355258" cy="355288"/>
            <a:chOff x="-50134375" y="3550975"/>
            <a:chExt cx="300100" cy="300125"/>
          </a:xfrm>
        </p:grpSpPr>
        <p:sp>
          <p:nvSpPr>
            <p:cNvPr id="7943" name="Google Shape;7943;p6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68"/>
          <p:cNvGrpSpPr/>
          <p:nvPr/>
        </p:nvGrpSpPr>
        <p:grpSpPr>
          <a:xfrm>
            <a:off x="1286286" y="2412183"/>
            <a:ext cx="355258" cy="355051"/>
            <a:chOff x="-50134375" y="3920575"/>
            <a:chExt cx="300100" cy="299925"/>
          </a:xfrm>
        </p:grpSpPr>
        <p:sp>
          <p:nvSpPr>
            <p:cNvPr id="7946" name="Google Shape;7946;p6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68"/>
          <p:cNvGrpSpPr/>
          <p:nvPr/>
        </p:nvGrpSpPr>
        <p:grpSpPr>
          <a:xfrm>
            <a:off x="3497010" y="1559758"/>
            <a:ext cx="357123" cy="355258"/>
            <a:chOff x="-48262200" y="3200500"/>
            <a:chExt cx="301675" cy="300100"/>
          </a:xfrm>
        </p:grpSpPr>
        <p:sp>
          <p:nvSpPr>
            <p:cNvPr id="7950" name="Google Shape;7950;p6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68"/>
          <p:cNvGrpSpPr/>
          <p:nvPr/>
        </p:nvGrpSpPr>
        <p:grpSpPr>
          <a:xfrm>
            <a:off x="3526383" y="1996847"/>
            <a:ext cx="298377" cy="354519"/>
            <a:chOff x="-48233050" y="3569725"/>
            <a:chExt cx="252050" cy="299475"/>
          </a:xfrm>
        </p:grpSpPr>
        <p:sp>
          <p:nvSpPr>
            <p:cNvPr id="7960" name="Google Shape;7960;p6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8"/>
          <p:cNvGrpSpPr/>
          <p:nvPr/>
        </p:nvGrpSpPr>
        <p:grpSpPr>
          <a:xfrm>
            <a:off x="3550148" y="2430591"/>
            <a:ext cx="250847" cy="358070"/>
            <a:chOff x="-48216525" y="3936125"/>
            <a:chExt cx="211900" cy="302475"/>
          </a:xfrm>
        </p:grpSpPr>
        <p:sp>
          <p:nvSpPr>
            <p:cNvPr id="7964" name="Google Shape;7964;p6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8"/>
          <p:cNvGrpSpPr/>
          <p:nvPr/>
        </p:nvGrpSpPr>
        <p:grpSpPr>
          <a:xfrm>
            <a:off x="2205866" y="2905661"/>
            <a:ext cx="355258" cy="355288"/>
            <a:chOff x="-46410500" y="3201275"/>
            <a:chExt cx="300100" cy="300125"/>
          </a:xfrm>
        </p:grpSpPr>
        <p:sp>
          <p:nvSpPr>
            <p:cNvPr id="7969" name="Google Shape;7969;p6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68"/>
          <p:cNvGrpSpPr/>
          <p:nvPr/>
        </p:nvGrpSpPr>
        <p:grpSpPr>
          <a:xfrm>
            <a:off x="2205866" y="3341092"/>
            <a:ext cx="355258" cy="356205"/>
            <a:chOff x="-46409700" y="3569100"/>
            <a:chExt cx="300100" cy="300900"/>
          </a:xfrm>
        </p:grpSpPr>
        <p:sp>
          <p:nvSpPr>
            <p:cNvPr id="7975" name="Google Shape;7975;p6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68"/>
          <p:cNvGrpSpPr/>
          <p:nvPr/>
        </p:nvGrpSpPr>
        <p:grpSpPr>
          <a:xfrm>
            <a:off x="2193747" y="3776524"/>
            <a:ext cx="379497" cy="358070"/>
            <a:chOff x="-46422300" y="3936925"/>
            <a:chExt cx="320575" cy="302475"/>
          </a:xfrm>
        </p:grpSpPr>
        <p:sp>
          <p:nvSpPr>
            <p:cNvPr id="7981" name="Google Shape;7981;p6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8"/>
          <p:cNvGrpSpPr/>
          <p:nvPr/>
        </p:nvGrpSpPr>
        <p:grpSpPr>
          <a:xfrm>
            <a:off x="3971326" y="3330852"/>
            <a:ext cx="356205" cy="355258"/>
            <a:chOff x="-44914800" y="3560450"/>
            <a:chExt cx="300900" cy="300100"/>
          </a:xfrm>
        </p:grpSpPr>
        <p:sp>
          <p:nvSpPr>
            <p:cNvPr id="7984" name="Google Shape;7984;p6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8"/>
          <p:cNvGrpSpPr/>
          <p:nvPr/>
        </p:nvGrpSpPr>
        <p:grpSpPr>
          <a:xfrm>
            <a:off x="1726378" y="1539486"/>
            <a:ext cx="354311" cy="354104"/>
            <a:chOff x="-49764975" y="3183375"/>
            <a:chExt cx="299300" cy="299125"/>
          </a:xfrm>
        </p:grpSpPr>
        <p:sp>
          <p:nvSpPr>
            <p:cNvPr id="7990" name="Google Shape;7990;p6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68"/>
          <p:cNvGrpSpPr/>
          <p:nvPr/>
        </p:nvGrpSpPr>
        <p:grpSpPr>
          <a:xfrm>
            <a:off x="1726378" y="1974947"/>
            <a:ext cx="354311" cy="355909"/>
            <a:chOff x="-49764975" y="3551225"/>
            <a:chExt cx="299300" cy="300650"/>
          </a:xfrm>
        </p:grpSpPr>
        <p:sp>
          <p:nvSpPr>
            <p:cNvPr id="8000" name="Google Shape;8000;p6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8"/>
          <p:cNvGrpSpPr/>
          <p:nvPr/>
        </p:nvGrpSpPr>
        <p:grpSpPr>
          <a:xfrm>
            <a:off x="1724040" y="2411710"/>
            <a:ext cx="358987" cy="355525"/>
            <a:chOff x="-49766550" y="3920175"/>
            <a:chExt cx="303250" cy="300325"/>
          </a:xfrm>
        </p:grpSpPr>
        <p:sp>
          <p:nvSpPr>
            <p:cNvPr id="8012" name="Google Shape;8012;p6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8"/>
          <p:cNvGrpSpPr/>
          <p:nvPr/>
        </p:nvGrpSpPr>
        <p:grpSpPr>
          <a:xfrm>
            <a:off x="3939571" y="1559758"/>
            <a:ext cx="357123" cy="354341"/>
            <a:chOff x="-47892800" y="3200500"/>
            <a:chExt cx="301675" cy="299325"/>
          </a:xfrm>
        </p:grpSpPr>
        <p:sp>
          <p:nvSpPr>
            <p:cNvPr id="8017" name="Google Shape;8017;p6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68"/>
          <p:cNvGrpSpPr/>
          <p:nvPr/>
        </p:nvGrpSpPr>
        <p:grpSpPr>
          <a:xfrm>
            <a:off x="4003437" y="1996107"/>
            <a:ext cx="229391" cy="355258"/>
            <a:chOff x="-47839250" y="3569100"/>
            <a:chExt cx="193775" cy="300100"/>
          </a:xfrm>
        </p:grpSpPr>
        <p:sp>
          <p:nvSpPr>
            <p:cNvPr id="8024" name="Google Shape;8024;p6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68"/>
          <p:cNvGrpSpPr/>
          <p:nvPr/>
        </p:nvGrpSpPr>
        <p:grpSpPr>
          <a:xfrm>
            <a:off x="3940503" y="2432456"/>
            <a:ext cx="355258" cy="356205"/>
            <a:chOff x="-47892800" y="3937700"/>
            <a:chExt cx="300100" cy="300900"/>
          </a:xfrm>
        </p:grpSpPr>
        <p:sp>
          <p:nvSpPr>
            <p:cNvPr id="8031" name="Google Shape;8031;p6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8"/>
          <p:cNvGrpSpPr/>
          <p:nvPr/>
        </p:nvGrpSpPr>
        <p:grpSpPr>
          <a:xfrm>
            <a:off x="2645798" y="2926170"/>
            <a:ext cx="355258" cy="311458"/>
            <a:chOff x="-46042675" y="3218600"/>
            <a:chExt cx="300100" cy="263100"/>
          </a:xfrm>
        </p:grpSpPr>
        <p:sp>
          <p:nvSpPr>
            <p:cNvPr id="8040" name="Google Shape;8040;p6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68"/>
          <p:cNvGrpSpPr/>
          <p:nvPr/>
        </p:nvGrpSpPr>
        <p:grpSpPr>
          <a:xfrm>
            <a:off x="2645798" y="3340619"/>
            <a:ext cx="355258" cy="323118"/>
            <a:chOff x="-46042675" y="3568700"/>
            <a:chExt cx="300100" cy="272950"/>
          </a:xfrm>
        </p:grpSpPr>
        <p:sp>
          <p:nvSpPr>
            <p:cNvPr id="8047" name="Google Shape;8047;p6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68"/>
          <p:cNvGrpSpPr/>
          <p:nvPr/>
        </p:nvGrpSpPr>
        <p:grpSpPr>
          <a:xfrm>
            <a:off x="2687749" y="3777589"/>
            <a:ext cx="271357" cy="356057"/>
            <a:chOff x="-46007225" y="3937825"/>
            <a:chExt cx="229225" cy="300775"/>
          </a:xfrm>
        </p:grpSpPr>
        <p:sp>
          <p:nvSpPr>
            <p:cNvPr id="8052" name="Google Shape;8052;p6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8"/>
          <p:cNvGrpSpPr/>
          <p:nvPr/>
        </p:nvGrpSpPr>
        <p:grpSpPr>
          <a:xfrm>
            <a:off x="3993241" y="3767675"/>
            <a:ext cx="312375" cy="357596"/>
            <a:chOff x="-44895900" y="3929450"/>
            <a:chExt cx="263875" cy="302075"/>
          </a:xfrm>
        </p:grpSpPr>
        <p:sp>
          <p:nvSpPr>
            <p:cNvPr id="8063" name="Google Shape;8063;p6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8"/>
          <p:cNvGrpSpPr/>
          <p:nvPr/>
        </p:nvGrpSpPr>
        <p:grpSpPr>
          <a:xfrm>
            <a:off x="2167060" y="1550436"/>
            <a:ext cx="356205" cy="332885"/>
            <a:chOff x="-49397175" y="3192625"/>
            <a:chExt cx="300900" cy="281200"/>
          </a:xfrm>
        </p:grpSpPr>
        <p:sp>
          <p:nvSpPr>
            <p:cNvPr id="8070" name="Google Shape;8070;p6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68"/>
          <p:cNvGrpSpPr/>
          <p:nvPr/>
        </p:nvGrpSpPr>
        <p:grpSpPr>
          <a:xfrm>
            <a:off x="2193163" y="1974651"/>
            <a:ext cx="304000" cy="356205"/>
            <a:chOff x="-49375900" y="3550975"/>
            <a:chExt cx="256800" cy="300900"/>
          </a:xfrm>
        </p:grpSpPr>
        <p:sp>
          <p:nvSpPr>
            <p:cNvPr id="8078" name="Google Shape;8078;p6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8"/>
          <p:cNvGrpSpPr/>
          <p:nvPr/>
        </p:nvGrpSpPr>
        <p:grpSpPr>
          <a:xfrm>
            <a:off x="2188516" y="2411946"/>
            <a:ext cx="313293" cy="356205"/>
            <a:chOff x="-49378250" y="3920375"/>
            <a:chExt cx="264650" cy="300900"/>
          </a:xfrm>
        </p:grpSpPr>
        <p:sp>
          <p:nvSpPr>
            <p:cNvPr id="8090" name="Google Shape;8090;p6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8"/>
          <p:cNvGrpSpPr/>
          <p:nvPr/>
        </p:nvGrpSpPr>
        <p:grpSpPr>
          <a:xfrm>
            <a:off x="907504" y="2904744"/>
            <a:ext cx="312375" cy="357123"/>
            <a:chOff x="-47505300" y="3200500"/>
            <a:chExt cx="263875" cy="301675"/>
          </a:xfrm>
        </p:grpSpPr>
        <p:sp>
          <p:nvSpPr>
            <p:cNvPr id="8098" name="Google Shape;8098;p6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68"/>
          <p:cNvGrpSpPr/>
          <p:nvPr/>
        </p:nvGrpSpPr>
        <p:grpSpPr>
          <a:xfrm>
            <a:off x="885604" y="3341092"/>
            <a:ext cx="356176" cy="355051"/>
            <a:chOff x="-47524975" y="3569100"/>
            <a:chExt cx="300875" cy="299925"/>
          </a:xfrm>
        </p:grpSpPr>
        <p:sp>
          <p:nvSpPr>
            <p:cNvPr id="8112" name="Google Shape;8112;p6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8"/>
          <p:cNvGrpSpPr/>
          <p:nvPr/>
        </p:nvGrpSpPr>
        <p:grpSpPr>
          <a:xfrm>
            <a:off x="886062" y="3820354"/>
            <a:ext cx="355258" cy="270410"/>
            <a:chOff x="-47523400" y="3973950"/>
            <a:chExt cx="300100" cy="228425"/>
          </a:xfrm>
        </p:grpSpPr>
        <p:sp>
          <p:nvSpPr>
            <p:cNvPr id="8118" name="Google Shape;8118;p6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8"/>
          <p:cNvGrpSpPr/>
          <p:nvPr/>
        </p:nvGrpSpPr>
        <p:grpSpPr>
          <a:xfrm>
            <a:off x="3091183" y="2903353"/>
            <a:ext cx="354341" cy="357596"/>
            <a:chOff x="-45673275" y="3199325"/>
            <a:chExt cx="299325" cy="302075"/>
          </a:xfrm>
        </p:grpSpPr>
        <p:sp>
          <p:nvSpPr>
            <p:cNvPr id="8124" name="Google Shape;8124;p6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8"/>
          <p:cNvGrpSpPr/>
          <p:nvPr/>
        </p:nvGrpSpPr>
        <p:grpSpPr>
          <a:xfrm>
            <a:off x="3090251" y="3361602"/>
            <a:ext cx="356205" cy="314240"/>
            <a:chOff x="-45674075" y="3586425"/>
            <a:chExt cx="300900" cy="265450"/>
          </a:xfrm>
        </p:grpSpPr>
        <p:sp>
          <p:nvSpPr>
            <p:cNvPr id="8128" name="Google Shape;8128;p6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68"/>
          <p:cNvGrpSpPr/>
          <p:nvPr/>
        </p:nvGrpSpPr>
        <p:grpSpPr>
          <a:xfrm>
            <a:off x="3091183" y="3777441"/>
            <a:ext cx="354341" cy="356205"/>
            <a:chOff x="-45673275" y="3937700"/>
            <a:chExt cx="299325" cy="300900"/>
          </a:xfrm>
        </p:grpSpPr>
        <p:sp>
          <p:nvSpPr>
            <p:cNvPr id="8131" name="Google Shape;8131;p6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68"/>
          <p:cNvGrpSpPr/>
          <p:nvPr/>
        </p:nvGrpSpPr>
        <p:grpSpPr>
          <a:xfrm>
            <a:off x="2205349" y="4270225"/>
            <a:ext cx="356205" cy="356205"/>
            <a:chOff x="-44512325" y="3176075"/>
            <a:chExt cx="300900" cy="300900"/>
          </a:xfrm>
        </p:grpSpPr>
        <p:sp>
          <p:nvSpPr>
            <p:cNvPr id="8138" name="Google Shape;8138;p6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8"/>
          <p:cNvGrpSpPr/>
          <p:nvPr/>
        </p:nvGrpSpPr>
        <p:grpSpPr>
          <a:xfrm>
            <a:off x="2608689" y="1539249"/>
            <a:ext cx="354341" cy="354341"/>
            <a:chOff x="-49027775" y="3183175"/>
            <a:chExt cx="299325" cy="299325"/>
          </a:xfrm>
        </p:grpSpPr>
        <p:sp>
          <p:nvSpPr>
            <p:cNvPr id="8142" name="Google Shape;8142;p6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8"/>
          <p:cNvGrpSpPr/>
          <p:nvPr/>
        </p:nvGrpSpPr>
        <p:grpSpPr>
          <a:xfrm>
            <a:off x="2608230" y="1974651"/>
            <a:ext cx="355258" cy="357152"/>
            <a:chOff x="-49027775" y="3550975"/>
            <a:chExt cx="300100" cy="301700"/>
          </a:xfrm>
        </p:grpSpPr>
        <p:sp>
          <p:nvSpPr>
            <p:cNvPr id="8147" name="Google Shape;8147;p6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68"/>
          <p:cNvGrpSpPr/>
          <p:nvPr/>
        </p:nvGrpSpPr>
        <p:grpSpPr>
          <a:xfrm>
            <a:off x="2606306" y="2411710"/>
            <a:ext cx="359106" cy="355525"/>
            <a:chOff x="-49031025" y="3920175"/>
            <a:chExt cx="303350" cy="300325"/>
          </a:xfrm>
        </p:grpSpPr>
        <p:sp>
          <p:nvSpPr>
            <p:cNvPr id="8158" name="Google Shape;8158;p6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8"/>
          <p:cNvGrpSpPr/>
          <p:nvPr/>
        </p:nvGrpSpPr>
        <p:grpSpPr>
          <a:xfrm>
            <a:off x="1322411" y="2904744"/>
            <a:ext cx="356176" cy="354341"/>
            <a:chOff x="-47155575" y="3200500"/>
            <a:chExt cx="300875" cy="299325"/>
          </a:xfrm>
        </p:grpSpPr>
        <p:sp>
          <p:nvSpPr>
            <p:cNvPr id="8165" name="Google Shape;8165;p6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68"/>
          <p:cNvGrpSpPr/>
          <p:nvPr/>
        </p:nvGrpSpPr>
        <p:grpSpPr>
          <a:xfrm>
            <a:off x="1322870" y="3341092"/>
            <a:ext cx="355258" cy="355258"/>
            <a:chOff x="-47154800" y="3569100"/>
            <a:chExt cx="300100" cy="300100"/>
          </a:xfrm>
        </p:grpSpPr>
        <p:sp>
          <p:nvSpPr>
            <p:cNvPr id="8172" name="Google Shape;8172;p6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68"/>
          <p:cNvGrpSpPr/>
          <p:nvPr/>
        </p:nvGrpSpPr>
        <p:grpSpPr>
          <a:xfrm>
            <a:off x="1323343" y="3779305"/>
            <a:ext cx="354311" cy="353423"/>
            <a:chOff x="-47154000" y="3939275"/>
            <a:chExt cx="299300" cy="298550"/>
          </a:xfrm>
        </p:grpSpPr>
        <p:sp>
          <p:nvSpPr>
            <p:cNvPr id="8179" name="Google Shape;8179;p6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8"/>
          <p:cNvGrpSpPr/>
          <p:nvPr/>
        </p:nvGrpSpPr>
        <p:grpSpPr>
          <a:xfrm>
            <a:off x="3548633" y="2904744"/>
            <a:ext cx="312375" cy="354341"/>
            <a:chOff x="-45286550" y="3200500"/>
            <a:chExt cx="263875" cy="299325"/>
          </a:xfrm>
        </p:grpSpPr>
        <p:sp>
          <p:nvSpPr>
            <p:cNvPr id="8184" name="Google Shape;8184;p6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8"/>
          <p:cNvGrpSpPr/>
          <p:nvPr/>
        </p:nvGrpSpPr>
        <p:grpSpPr>
          <a:xfrm>
            <a:off x="3548633" y="3342039"/>
            <a:ext cx="312375" cy="354311"/>
            <a:chOff x="-45286550" y="3569900"/>
            <a:chExt cx="263875" cy="299300"/>
          </a:xfrm>
        </p:grpSpPr>
        <p:sp>
          <p:nvSpPr>
            <p:cNvPr id="8188" name="Google Shape;8188;p6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8"/>
          <p:cNvGrpSpPr/>
          <p:nvPr/>
        </p:nvGrpSpPr>
        <p:grpSpPr>
          <a:xfrm>
            <a:off x="3559820" y="3778388"/>
            <a:ext cx="290001" cy="355258"/>
            <a:chOff x="-45277900" y="3938500"/>
            <a:chExt cx="244975" cy="300100"/>
          </a:xfrm>
        </p:grpSpPr>
        <p:sp>
          <p:nvSpPr>
            <p:cNvPr id="8195" name="Google Shape;8195;p6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8"/>
          <p:cNvGrpSpPr/>
          <p:nvPr/>
        </p:nvGrpSpPr>
        <p:grpSpPr>
          <a:xfrm>
            <a:off x="2645769" y="4247490"/>
            <a:ext cx="355258" cy="355258"/>
            <a:chOff x="-44502875" y="3576975"/>
            <a:chExt cx="300100" cy="300100"/>
          </a:xfrm>
        </p:grpSpPr>
        <p:sp>
          <p:nvSpPr>
            <p:cNvPr id="8200" name="Google Shape;8200;p6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68"/>
          <p:cNvGrpSpPr/>
          <p:nvPr/>
        </p:nvGrpSpPr>
        <p:grpSpPr>
          <a:xfrm>
            <a:off x="4858968" y="1532275"/>
            <a:ext cx="356221" cy="354973"/>
            <a:chOff x="-13947000" y="3212800"/>
            <a:chExt cx="353675" cy="352400"/>
          </a:xfrm>
        </p:grpSpPr>
        <p:sp>
          <p:nvSpPr>
            <p:cNvPr id="8204" name="Google Shape;8204;p6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8"/>
          <p:cNvGrpSpPr/>
          <p:nvPr/>
        </p:nvGrpSpPr>
        <p:grpSpPr>
          <a:xfrm>
            <a:off x="4858981" y="1973145"/>
            <a:ext cx="356196" cy="354670"/>
            <a:chOff x="-13946200" y="3647075"/>
            <a:chExt cx="353650" cy="352100"/>
          </a:xfrm>
        </p:grpSpPr>
        <p:sp>
          <p:nvSpPr>
            <p:cNvPr id="8207" name="Google Shape;8207;p6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3" name="Google Shape;8213;p6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68"/>
          <p:cNvGrpSpPr/>
          <p:nvPr/>
        </p:nvGrpSpPr>
        <p:grpSpPr>
          <a:xfrm>
            <a:off x="6642374" y="1532628"/>
            <a:ext cx="357002" cy="354267"/>
            <a:chOff x="-12163025" y="3214275"/>
            <a:chExt cx="354450" cy="351700"/>
          </a:xfrm>
        </p:grpSpPr>
        <p:sp>
          <p:nvSpPr>
            <p:cNvPr id="8215" name="Google Shape;8215;p6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68"/>
          <p:cNvGrpSpPr/>
          <p:nvPr/>
        </p:nvGrpSpPr>
        <p:grpSpPr>
          <a:xfrm>
            <a:off x="6643154" y="1972365"/>
            <a:ext cx="355441" cy="356232"/>
            <a:chOff x="-12160675" y="3647875"/>
            <a:chExt cx="352900" cy="353650"/>
          </a:xfrm>
        </p:grpSpPr>
        <p:sp>
          <p:nvSpPr>
            <p:cNvPr id="8219" name="Google Shape;8219;p6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68"/>
          <p:cNvGrpSpPr/>
          <p:nvPr/>
        </p:nvGrpSpPr>
        <p:grpSpPr>
          <a:xfrm>
            <a:off x="6653870" y="2416821"/>
            <a:ext cx="354635" cy="356232"/>
            <a:chOff x="-12160675" y="4081850"/>
            <a:chExt cx="352100" cy="353650"/>
          </a:xfrm>
        </p:grpSpPr>
        <p:sp>
          <p:nvSpPr>
            <p:cNvPr id="8227" name="Google Shape;8227;p6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8"/>
          <p:cNvGrpSpPr/>
          <p:nvPr/>
        </p:nvGrpSpPr>
        <p:grpSpPr>
          <a:xfrm>
            <a:off x="4858836" y="2891264"/>
            <a:ext cx="355416" cy="355652"/>
            <a:chOff x="-10391650" y="3180600"/>
            <a:chExt cx="352875" cy="353075"/>
          </a:xfrm>
        </p:grpSpPr>
        <p:sp>
          <p:nvSpPr>
            <p:cNvPr id="8234" name="Google Shape;8234;p6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68"/>
          <p:cNvGrpSpPr/>
          <p:nvPr/>
        </p:nvGrpSpPr>
        <p:grpSpPr>
          <a:xfrm>
            <a:off x="4858835" y="3368062"/>
            <a:ext cx="354635" cy="353890"/>
            <a:chOff x="-10390875" y="3616350"/>
            <a:chExt cx="352100" cy="351325"/>
          </a:xfrm>
        </p:grpSpPr>
        <p:sp>
          <p:nvSpPr>
            <p:cNvPr id="8241" name="Google Shape;8241;p6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68"/>
          <p:cNvGrpSpPr/>
          <p:nvPr/>
        </p:nvGrpSpPr>
        <p:grpSpPr>
          <a:xfrm>
            <a:off x="7525810" y="2892727"/>
            <a:ext cx="312585" cy="354670"/>
            <a:chOff x="-10370400" y="4049550"/>
            <a:chExt cx="310350" cy="352100"/>
          </a:xfrm>
        </p:grpSpPr>
        <p:sp>
          <p:nvSpPr>
            <p:cNvPr id="8245" name="Google Shape;8245;p6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8"/>
          <p:cNvGrpSpPr/>
          <p:nvPr/>
        </p:nvGrpSpPr>
        <p:grpSpPr>
          <a:xfrm>
            <a:off x="6630066" y="2891668"/>
            <a:ext cx="379236" cy="354847"/>
            <a:chOff x="-8674650" y="3210975"/>
            <a:chExt cx="376525" cy="352275"/>
          </a:xfrm>
        </p:grpSpPr>
        <p:sp>
          <p:nvSpPr>
            <p:cNvPr id="8251" name="Google Shape;8251;p6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8"/>
          <p:cNvGrpSpPr/>
          <p:nvPr/>
        </p:nvGrpSpPr>
        <p:grpSpPr>
          <a:xfrm>
            <a:off x="5301563" y="1531633"/>
            <a:ext cx="356221" cy="356257"/>
            <a:chOff x="-13512225" y="3211525"/>
            <a:chExt cx="353675" cy="353675"/>
          </a:xfrm>
        </p:grpSpPr>
        <p:sp>
          <p:nvSpPr>
            <p:cNvPr id="8258" name="Google Shape;8258;p6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8"/>
          <p:cNvGrpSpPr/>
          <p:nvPr/>
        </p:nvGrpSpPr>
        <p:grpSpPr>
          <a:xfrm>
            <a:off x="5301563" y="1973145"/>
            <a:ext cx="356221" cy="354670"/>
            <a:chOff x="-13512225" y="3647075"/>
            <a:chExt cx="353675" cy="352100"/>
          </a:xfrm>
        </p:grpSpPr>
        <p:sp>
          <p:nvSpPr>
            <p:cNvPr id="8264" name="Google Shape;8264;p6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68"/>
          <p:cNvGrpSpPr/>
          <p:nvPr/>
        </p:nvGrpSpPr>
        <p:grpSpPr>
          <a:xfrm>
            <a:off x="5311876" y="2417211"/>
            <a:ext cx="356221" cy="355451"/>
            <a:chOff x="-13512225" y="4080275"/>
            <a:chExt cx="353675" cy="352875"/>
          </a:xfrm>
        </p:grpSpPr>
        <p:sp>
          <p:nvSpPr>
            <p:cNvPr id="8275" name="Google Shape;8275;p6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68"/>
          <p:cNvGrpSpPr/>
          <p:nvPr/>
        </p:nvGrpSpPr>
        <p:grpSpPr>
          <a:xfrm>
            <a:off x="7084956" y="1564572"/>
            <a:ext cx="356196" cy="290379"/>
            <a:chOff x="-11728250" y="3245400"/>
            <a:chExt cx="353650" cy="288275"/>
          </a:xfrm>
        </p:grpSpPr>
        <p:sp>
          <p:nvSpPr>
            <p:cNvPr id="8287" name="Google Shape;8287;p6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2" name="Google Shape;8292;p6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3" name="Google Shape;8293;p68"/>
          <p:cNvGrpSpPr/>
          <p:nvPr/>
        </p:nvGrpSpPr>
        <p:grpSpPr>
          <a:xfrm>
            <a:off x="7083760" y="1971660"/>
            <a:ext cx="358588" cy="357642"/>
            <a:chOff x="-11729050" y="3646475"/>
            <a:chExt cx="356025" cy="355050"/>
          </a:xfrm>
        </p:grpSpPr>
        <p:sp>
          <p:nvSpPr>
            <p:cNvPr id="8294" name="Google Shape;8294;p6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68"/>
          <p:cNvGrpSpPr/>
          <p:nvPr/>
        </p:nvGrpSpPr>
        <p:grpSpPr>
          <a:xfrm>
            <a:off x="7117464" y="2417211"/>
            <a:ext cx="311804" cy="355451"/>
            <a:chOff x="-11703850" y="4081850"/>
            <a:chExt cx="309575" cy="352875"/>
          </a:xfrm>
        </p:grpSpPr>
        <p:sp>
          <p:nvSpPr>
            <p:cNvPr id="8306" name="Google Shape;8306;p6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68"/>
          <p:cNvGrpSpPr/>
          <p:nvPr/>
        </p:nvGrpSpPr>
        <p:grpSpPr>
          <a:xfrm>
            <a:off x="5306120" y="2891364"/>
            <a:ext cx="357002" cy="355451"/>
            <a:chOff x="-9958475" y="3180025"/>
            <a:chExt cx="354450" cy="352875"/>
          </a:xfrm>
        </p:grpSpPr>
        <p:sp>
          <p:nvSpPr>
            <p:cNvPr id="8315" name="Google Shape;8315;p6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68"/>
          <p:cNvGrpSpPr/>
          <p:nvPr/>
        </p:nvGrpSpPr>
        <p:grpSpPr>
          <a:xfrm>
            <a:off x="5315247" y="3367345"/>
            <a:ext cx="337966" cy="355325"/>
            <a:chOff x="-9949025" y="3615575"/>
            <a:chExt cx="335550" cy="352750"/>
          </a:xfrm>
        </p:grpSpPr>
        <p:sp>
          <p:nvSpPr>
            <p:cNvPr id="8319" name="Google Shape;8319;p6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8"/>
          <p:cNvGrpSpPr/>
          <p:nvPr/>
        </p:nvGrpSpPr>
        <p:grpSpPr>
          <a:xfrm>
            <a:off x="7950093" y="2890851"/>
            <a:ext cx="360175" cy="358423"/>
            <a:chOff x="-9961625" y="4048175"/>
            <a:chExt cx="357600" cy="355825"/>
          </a:xfrm>
        </p:grpSpPr>
        <p:sp>
          <p:nvSpPr>
            <p:cNvPr id="8323" name="Google Shape;8323;p6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68"/>
          <p:cNvGrpSpPr/>
          <p:nvPr/>
        </p:nvGrpSpPr>
        <p:grpSpPr>
          <a:xfrm>
            <a:off x="6636814" y="3366363"/>
            <a:ext cx="364959" cy="357289"/>
            <a:chOff x="-8680950" y="3624225"/>
            <a:chExt cx="362350" cy="354700"/>
          </a:xfrm>
        </p:grpSpPr>
        <p:sp>
          <p:nvSpPr>
            <p:cNvPr id="8330" name="Google Shape;8330;p6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8"/>
          <p:cNvGrpSpPr/>
          <p:nvPr/>
        </p:nvGrpSpPr>
        <p:grpSpPr>
          <a:xfrm>
            <a:off x="5773058" y="1532024"/>
            <a:ext cx="313365" cy="355476"/>
            <a:chOff x="-13056975" y="3212300"/>
            <a:chExt cx="311125" cy="352900"/>
          </a:xfrm>
        </p:grpSpPr>
        <p:sp>
          <p:nvSpPr>
            <p:cNvPr id="8337" name="Google Shape;8337;p6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8"/>
          <p:cNvGrpSpPr/>
          <p:nvPr/>
        </p:nvGrpSpPr>
        <p:grpSpPr>
          <a:xfrm>
            <a:off x="5750446" y="1972818"/>
            <a:ext cx="358588" cy="355325"/>
            <a:chOff x="-13077450" y="3647075"/>
            <a:chExt cx="356025" cy="352750"/>
          </a:xfrm>
        </p:grpSpPr>
        <p:sp>
          <p:nvSpPr>
            <p:cNvPr id="8342" name="Google Shape;8342;p6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8"/>
          <p:cNvGrpSpPr/>
          <p:nvPr/>
        </p:nvGrpSpPr>
        <p:grpSpPr>
          <a:xfrm>
            <a:off x="5761552" y="2416418"/>
            <a:ext cx="357002" cy="357037"/>
            <a:chOff x="-13079025" y="4079475"/>
            <a:chExt cx="354450" cy="354450"/>
          </a:xfrm>
        </p:grpSpPr>
        <p:sp>
          <p:nvSpPr>
            <p:cNvPr id="8346" name="Google Shape;8346;p6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8"/>
          <p:cNvGrpSpPr/>
          <p:nvPr/>
        </p:nvGrpSpPr>
        <p:grpSpPr>
          <a:xfrm>
            <a:off x="7534619" y="1532427"/>
            <a:ext cx="356221" cy="354670"/>
            <a:chOff x="-11292700" y="3213875"/>
            <a:chExt cx="353675" cy="352100"/>
          </a:xfrm>
        </p:grpSpPr>
        <p:sp>
          <p:nvSpPr>
            <p:cNvPr id="8351" name="Google Shape;8351;p6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68"/>
          <p:cNvGrpSpPr/>
          <p:nvPr/>
        </p:nvGrpSpPr>
        <p:grpSpPr>
          <a:xfrm>
            <a:off x="7528677" y="1972365"/>
            <a:ext cx="368106" cy="356232"/>
            <a:chOff x="-11299000" y="3647875"/>
            <a:chExt cx="365475" cy="353650"/>
          </a:xfrm>
        </p:grpSpPr>
        <p:sp>
          <p:nvSpPr>
            <p:cNvPr id="8359" name="Google Shape;8359;p6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8"/>
          <p:cNvGrpSpPr/>
          <p:nvPr/>
        </p:nvGrpSpPr>
        <p:grpSpPr>
          <a:xfrm>
            <a:off x="7544139" y="2428316"/>
            <a:ext cx="357808" cy="333240"/>
            <a:chOff x="-11295075" y="4092875"/>
            <a:chExt cx="355250" cy="330825"/>
          </a:xfrm>
        </p:grpSpPr>
        <p:sp>
          <p:nvSpPr>
            <p:cNvPr id="8366" name="Google Shape;8366;p6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68"/>
          <p:cNvGrpSpPr/>
          <p:nvPr/>
        </p:nvGrpSpPr>
        <p:grpSpPr>
          <a:xfrm>
            <a:off x="5769739" y="2891364"/>
            <a:ext cx="312585" cy="355451"/>
            <a:chOff x="-9500075" y="3180800"/>
            <a:chExt cx="310350" cy="352875"/>
          </a:xfrm>
        </p:grpSpPr>
        <p:sp>
          <p:nvSpPr>
            <p:cNvPr id="8372" name="Google Shape;8372;p6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68"/>
          <p:cNvGrpSpPr/>
          <p:nvPr/>
        </p:nvGrpSpPr>
        <p:grpSpPr>
          <a:xfrm>
            <a:off x="5747530" y="3366879"/>
            <a:ext cx="356221" cy="356257"/>
            <a:chOff x="-9523700" y="3614000"/>
            <a:chExt cx="353675" cy="353675"/>
          </a:xfrm>
        </p:grpSpPr>
        <p:sp>
          <p:nvSpPr>
            <p:cNvPr id="8382" name="Google Shape;8382;p6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68"/>
          <p:cNvGrpSpPr/>
          <p:nvPr/>
        </p:nvGrpSpPr>
        <p:grpSpPr>
          <a:xfrm>
            <a:off x="7532481" y="3389521"/>
            <a:ext cx="356221" cy="354670"/>
            <a:chOff x="-9523700" y="4049550"/>
            <a:chExt cx="353675" cy="352100"/>
          </a:xfrm>
        </p:grpSpPr>
        <p:sp>
          <p:nvSpPr>
            <p:cNvPr id="8392" name="Google Shape;8392;p6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68"/>
          <p:cNvGrpSpPr/>
          <p:nvPr/>
        </p:nvGrpSpPr>
        <p:grpSpPr>
          <a:xfrm>
            <a:off x="7088596" y="3389494"/>
            <a:ext cx="357002" cy="311029"/>
            <a:chOff x="-8209150" y="3659675"/>
            <a:chExt cx="354450" cy="308775"/>
          </a:xfrm>
        </p:grpSpPr>
        <p:sp>
          <p:nvSpPr>
            <p:cNvPr id="8400" name="Google Shape;8400;p6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8"/>
          <p:cNvGrpSpPr/>
          <p:nvPr/>
        </p:nvGrpSpPr>
        <p:grpSpPr>
          <a:xfrm>
            <a:off x="6191845" y="1532024"/>
            <a:ext cx="356221" cy="355476"/>
            <a:chOff x="-12643475" y="3212300"/>
            <a:chExt cx="353675" cy="352900"/>
          </a:xfrm>
        </p:grpSpPr>
        <p:sp>
          <p:nvSpPr>
            <p:cNvPr id="8407" name="Google Shape;8407;p6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8"/>
          <p:cNvGrpSpPr/>
          <p:nvPr/>
        </p:nvGrpSpPr>
        <p:grpSpPr>
          <a:xfrm>
            <a:off x="6191845" y="1983798"/>
            <a:ext cx="356221" cy="333366"/>
            <a:chOff x="-12643475" y="3657325"/>
            <a:chExt cx="353675" cy="330950"/>
          </a:xfrm>
        </p:grpSpPr>
        <p:sp>
          <p:nvSpPr>
            <p:cNvPr id="8417" name="Google Shape;8417;p6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68"/>
          <p:cNvGrpSpPr/>
          <p:nvPr/>
        </p:nvGrpSpPr>
        <p:grpSpPr>
          <a:xfrm>
            <a:off x="6202157" y="2418407"/>
            <a:ext cx="356221" cy="353059"/>
            <a:chOff x="-12643475" y="4081850"/>
            <a:chExt cx="353675" cy="350500"/>
          </a:xfrm>
        </p:grpSpPr>
        <p:sp>
          <p:nvSpPr>
            <p:cNvPr id="8424" name="Google Shape;8424;p6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68"/>
          <p:cNvGrpSpPr/>
          <p:nvPr/>
        </p:nvGrpSpPr>
        <p:grpSpPr>
          <a:xfrm>
            <a:off x="7974847" y="1532427"/>
            <a:ext cx="355416" cy="354670"/>
            <a:chOff x="-10857925" y="3213875"/>
            <a:chExt cx="352875" cy="352100"/>
          </a:xfrm>
        </p:grpSpPr>
        <p:sp>
          <p:nvSpPr>
            <p:cNvPr id="8429" name="Google Shape;8429;p6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9" name="Google Shape;8439;p6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0" name="Google Shape;8440;p68"/>
          <p:cNvGrpSpPr/>
          <p:nvPr/>
        </p:nvGrpSpPr>
        <p:grpSpPr>
          <a:xfrm>
            <a:off x="7984757" y="2428316"/>
            <a:ext cx="356221" cy="333240"/>
            <a:chOff x="-10858725" y="4092875"/>
            <a:chExt cx="353675" cy="330825"/>
          </a:xfrm>
        </p:grpSpPr>
        <p:sp>
          <p:nvSpPr>
            <p:cNvPr id="8441" name="Google Shape;8441;p6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68"/>
          <p:cNvGrpSpPr/>
          <p:nvPr/>
        </p:nvGrpSpPr>
        <p:grpSpPr>
          <a:xfrm>
            <a:off x="6191762" y="2891855"/>
            <a:ext cx="356096" cy="354469"/>
            <a:chOff x="-9089725" y="3180200"/>
            <a:chExt cx="353550" cy="351900"/>
          </a:xfrm>
        </p:grpSpPr>
        <p:sp>
          <p:nvSpPr>
            <p:cNvPr id="8448" name="Google Shape;8448;p6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8"/>
          <p:cNvGrpSpPr/>
          <p:nvPr/>
        </p:nvGrpSpPr>
        <p:grpSpPr>
          <a:xfrm>
            <a:off x="6243280" y="3367282"/>
            <a:ext cx="252278" cy="355451"/>
            <a:chOff x="-9039300" y="3614000"/>
            <a:chExt cx="250475" cy="352875"/>
          </a:xfrm>
        </p:grpSpPr>
        <p:sp>
          <p:nvSpPr>
            <p:cNvPr id="8451" name="Google Shape;8451;p6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68"/>
          <p:cNvGrpSpPr/>
          <p:nvPr/>
        </p:nvGrpSpPr>
        <p:grpSpPr>
          <a:xfrm>
            <a:off x="7975246" y="3389521"/>
            <a:ext cx="354635" cy="354670"/>
            <a:chOff x="-9088150" y="4049550"/>
            <a:chExt cx="352100" cy="352100"/>
          </a:xfrm>
        </p:grpSpPr>
        <p:sp>
          <p:nvSpPr>
            <p:cNvPr id="8454" name="Google Shape;8454;p6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8"/>
          <p:cNvGrpSpPr/>
          <p:nvPr/>
        </p:nvGrpSpPr>
        <p:grpSpPr>
          <a:xfrm>
            <a:off x="7109610" y="2891754"/>
            <a:ext cx="315757" cy="354670"/>
            <a:chOff x="-8191825" y="3174500"/>
            <a:chExt cx="313500" cy="352100"/>
          </a:xfrm>
        </p:grpSpPr>
        <p:sp>
          <p:nvSpPr>
            <p:cNvPr id="8461" name="Google Shape;8461;p6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67"/>
        <p:cNvGrpSpPr/>
        <p:nvPr/>
      </p:nvGrpSpPr>
      <p:grpSpPr>
        <a:xfrm>
          <a:off x="0" y="0"/>
          <a:ext cx="0" cy="0"/>
          <a:chOff x="0" y="0"/>
          <a:chExt cx="0" cy="0"/>
        </a:xfrm>
      </p:grpSpPr>
      <p:sp>
        <p:nvSpPr>
          <p:cNvPr id="8468" name="Google Shape;8468;p6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9" name="Google Shape;8469;p6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69"/>
          <p:cNvGrpSpPr/>
          <p:nvPr/>
        </p:nvGrpSpPr>
        <p:grpSpPr>
          <a:xfrm>
            <a:off x="748855" y="2243507"/>
            <a:ext cx="452798" cy="449473"/>
            <a:chOff x="-21322300" y="3693325"/>
            <a:chExt cx="306400" cy="304150"/>
          </a:xfrm>
        </p:grpSpPr>
        <p:sp>
          <p:nvSpPr>
            <p:cNvPr id="8471" name="Google Shape;8471;p6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9"/>
          <p:cNvGrpSpPr/>
          <p:nvPr/>
        </p:nvGrpSpPr>
        <p:grpSpPr>
          <a:xfrm>
            <a:off x="748263" y="2810244"/>
            <a:ext cx="453980" cy="422540"/>
            <a:chOff x="-21322300" y="4077125"/>
            <a:chExt cx="307200" cy="285925"/>
          </a:xfrm>
        </p:grpSpPr>
        <p:sp>
          <p:nvSpPr>
            <p:cNvPr id="8476" name="Google Shape;8476;p6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9"/>
          <p:cNvGrpSpPr/>
          <p:nvPr/>
        </p:nvGrpSpPr>
        <p:grpSpPr>
          <a:xfrm>
            <a:off x="3525440" y="1689128"/>
            <a:ext cx="451653" cy="450212"/>
            <a:chOff x="-19394200" y="3333800"/>
            <a:chExt cx="305625" cy="304650"/>
          </a:xfrm>
        </p:grpSpPr>
        <p:sp>
          <p:nvSpPr>
            <p:cNvPr id="8489" name="Google Shape;8489;p6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9"/>
          <p:cNvGrpSpPr/>
          <p:nvPr/>
        </p:nvGrpSpPr>
        <p:grpSpPr>
          <a:xfrm>
            <a:off x="3524276" y="2243580"/>
            <a:ext cx="453980" cy="449325"/>
            <a:chOff x="-19396575" y="3708500"/>
            <a:chExt cx="307200" cy="304050"/>
          </a:xfrm>
        </p:grpSpPr>
        <p:sp>
          <p:nvSpPr>
            <p:cNvPr id="8499" name="Google Shape;8499;p6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9"/>
          <p:cNvGrpSpPr/>
          <p:nvPr/>
        </p:nvGrpSpPr>
        <p:grpSpPr>
          <a:xfrm>
            <a:off x="3518457" y="2796461"/>
            <a:ext cx="465618" cy="450101"/>
            <a:chOff x="-19394200" y="4084200"/>
            <a:chExt cx="315075" cy="304575"/>
          </a:xfrm>
        </p:grpSpPr>
        <p:sp>
          <p:nvSpPr>
            <p:cNvPr id="8503" name="Google Shape;8503;p6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9"/>
          <p:cNvGrpSpPr/>
          <p:nvPr/>
        </p:nvGrpSpPr>
        <p:grpSpPr>
          <a:xfrm>
            <a:off x="6324167" y="1689001"/>
            <a:ext cx="400447" cy="450470"/>
            <a:chOff x="-17526750" y="3309200"/>
            <a:chExt cx="270975" cy="304825"/>
          </a:xfrm>
        </p:grpSpPr>
        <p:sp>
          <p:nvSpPr>
            <p:cNvPr id="8510" name="Google Shape;8510;p6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69"/>
          <p:cNvGrpSpPr/>
          <p:nvPr/>
        </p:nvGrpSpPr>
        <p:grpSpPr>
          <a:xfrm>
            <a:off x="6300319" y="2244173"/>
            <a:ext cx="448143" cy="448143"/>
            <a:chOff x="-17542500" y="3684100"/>
            <a:chExt cx="303250" cy="303250"/>
          </a:xfrm>
        </p:grpSpPr>
        <p:sp>
          <p:nvSpPr>
            <p:cNvPr id="8516" name="Google Shape;8516;p6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69"/>
          <p:cNvGrpSpPr/>
          <p:nvPr/>
        </p:nvGrpSpPr>
        <p:grpSpPr>
          <a:xfrm>
            <a:off x="6299728" y="2810817"/>
            <a:ext cx="449325" cy="421395"/>
            <a:chOff x="-17542500" y="4068450"/>
            <a:chExt cx="304050" cy="285150"/>
          </a:xfrm>
        </p:grpSpPr>
        <p:sp>
          <p:nvSpPr>
            <p:cNvPr id="8524" name="Google Shape;8524;p6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9"/>
          <p:cNvGrpSpPr/>
          <p:nvPr/>
        </p:nvGrpSpPr>
        <p:grpSpPr>
          <a:xfrm>
            <a:off x="3530150" y="3342211"/>
            <a:ext cx="343404" cy="449325"/>
            <a:chOff x="-15652200" y="3335975"/>
            <a:chExt cx="232375" cy="304050"/>
          </a:xfrm>
        </p:grpSpPr>
        <p:sp>
          <p:nvSpPr>
            <p:cNvPr id="8531" name="Google Shape;8531;p6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69"/>
          <p:cNvGrpSpPr/>
          <p:nvPr/>
        </p:nvGrpSpPr>
        <p:grpSpPr>
          <a:xfrm>
            <a:off x="1303491" y="1689573"/>
            <a:ext cx="450470" cy="449325"/>
            <a:chOff x="-20946600" y="3317850"/>
            <a:chExt cx="304825" cy="304050"/>
          </a:xfrm>
        </p:grpSpPr>
        <p:sp>
          <p:nvSpPr>
            <p:cNvPr id="8541" name="Google Shape;8541;p6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69"/>
          <p:cNvGrpSpPr/>
          <p:nvPr/>
        </p:nvGrpSpPr>
        <p:grpSpPr>
          <a:xfrm>
            <a:off x="1304064" y="2243729"/>
            <a:ext cx="449325" cy="449030"/>
            <a:chOff x="-20945825" y="3692175"/>
            <a:chExt cx="304050" cy="303850"/>
          </a:xfrm>
        </p:grpSpPr>
        <p:sp>
          <p:nvSpPr>
            <p:cNvPr id="8545" name="Google Shape;8545;p6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9"/>
          <p:cNvGrpSpPr/>
          <p:nvPr/>
        </p:nvGrpSpPr>
        <p:grpSpPr>
          <a:xfrm>
            <a:off x="1329667" y="2797442"/>
            <a:ext cx="398119" cy="448143"/>
            <a:chOff x="-20930075" y="4066100"/>
            <a:chExt cx="269400" cy="303250"/>
          </a:xfrm>
        </p:grpSpPr>
        <p:sp>
          <p:nvSpPr>
            <p:cNvPr id="8550" name="Google Shape;8550;p6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69"/>
          <p:cNvGrpSpPr/>
          <p:nvPr/>
        </p:nvGrpSpPr>
        <p:grpSpPr>
          <a:xfrm>
            <a:off x="4110888" y="1689848"/>
            <a:ext cx="372516" cy="448771"/>
            <a:chOff x="-18994100" y="3334775"/>
            <a:chExt cx="252075" cy="303675"/>
          </a:xfrm>
        </p:grpSpPr>
        <p:sp>
          <p:nvSpPr>
            <p:cNvPr id="8553" name="Google Shape;8553;p6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69"/>
          <p:cNvGrpSpPr/>
          <p:nvPr/>
        </p:nvGrpSpPr>
        <p:grpSpPr>
          <a:xfrm>
            <a:off x="4125445" y="2244743"/>
            <a:ext cx="343404" cy="446998"/>
            <a:chOff x="-18983850" y="3710075"/>
            <a:chExt cx="232375" cy="302475"/>
          </a:xfrm>
        </p:grpSpPr>
        <p:sp>
          <p:nvSpPr>
            <p:cNvPr id="8558" name="Google Shape;8558;p6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9"/>
          <p:cNvGrpSpPr/>
          <p:nvPr/>
        </p:nvGrpSpPr>
        <p:grpSpPr>
          <a:xfrm>
            <a:off x="4071911" y="2797422"/>
            <a:ext cx="450470" cy="448180"/>
            <a:chOff x="-19020075" y="4084200"/>
            <a:chExt cx="304825" cy="303275"/>
          </a:xfrm>
        </p:grpSpPr>
        <p:sp>
          <p:nvSpPr>
            <p:cNvPr id="8563" name="Google Shape;8563;p6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69"/>
          <p:cNvGrpSpPr/>
          <p:nvPr/>
        </p:nvGrpSpPr>
        <p:grpSpPr>
          <a:xfrm>
            <a:off x="6889176" y="1689001"/>
            <a:ext cx="396937" cy="450470"/>
            <a:chOff x="-17149475" y="3309200"/>
            <a:chExt cx="268600" cy="304825"/>
          </a:xfrm>
        </p:grpSpPr>
        <p:sp>
          <p:nvSpPr>
            <p:cNvPr id="8573" name="Google Shape;8573;p6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69"/>
          <p:cNvGrpSpPr/>
          <p:nvPr/>
        </p:nvGrpSpPr>
        <p:grpSpPr>
          <a:xfrm>
            <a:off x="6862982" y="2258120"/>
            <a:ext cx="449325" cy="420249"/>
            <a:chOff x="-17168375" y="3692750"/>
            <a:chExt cx="304050" cy="284375"/>
          </a:xfrm>
        </p:grpSpPr>
        <p:sp>
          <p:nvSpPr>
            <p:cNvPr id="8576" name="Google Shape;8576;p6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9"/>
          <p:cNvGrpSpPr/>
          <p:nvPr/>
        </p:nvGrpSpPr>
        <p:grpSpPr>
          <a:xfrm>
            <a:off x="6859491" y="2796852"/>
            <a:ext cx="456308" cy="449325"/>
            <a:chOff x="-17170750" y="4058800"/>
            <a:chExt cx="308775" cy="304050"/>
          </a:xfrm>
        </p:grpSpPr>
        <p:sp>
          <p:nvSpPr>
            <p:cNvPr id="8584" name="Google Shape;8584;p6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69"/>
          <p:cNvGrpSpPr/>
          <p:nvPr/>
        </p:nvGrpSpPr>
        <p:grpSpPr>
          <a:xfrm>
            <a:off x="5721388" y="3343358"/>
            <a:ext cx="450470" cy="446998"/>
            <a:chOff x="-15688425" y="3707725"/>
            <a:chExt cx="304825" cy="302475"/>
          </a:xfrm>
        </p:grpSpPr>
        <p:sp>
          <p:nvSpPr>
            <p:cNvPr id="8602" name="Google Shape;8602;p6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9"/>
          <p:cNvGrpSpPr/>
          <p:nvPr/>
        </p:nvGrpSpPr>
        <p:grpSpPr>
          <a:xfrm>
            <a:off x="1865544" y="1690441"/>
            <a:ext cx="451653" cy="447589"/>
            <a:chOff x="-20572500" y="3319025"/>
            <a:chExt cx="305625" cy="302875"/>
          </a:xfrm>
        </p:grpSpPr>
        <p:sp>
          <p:nvSpPr>
            <p:cNvPr id="8609" name="Google Shape;8609;p6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69"/>
          <p:cNvGrpSpPr/>
          <p:nvPr/>
        </p:nvGrpSpPr>
        <p:grpSpPr>
          <a:xfrm>
            <a:off x="1866708" y="2305410"/>
            <a:ext cx="449325" cy="325670"/>
            <a:chOff x="-20571700" y="3722875"/>
            <a:chExt cx="304050" cy="220375"/>
          </a:xfrm>
        </p:grpSpPr>
        <p:sp>
          <p:nvSpPr>
            <p:cNvPr id="8612" name="Google Shape;8612;p6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69"/>
          <p:cNvGrpSpPr/>
          <p:nvPr/>
        </p:nvGrpSpPr>
        <p:grpSpPr>
          <a:xfrm>
            <a:off x="1866135" y="2796278"/>
            <a:ext cx="450470" cy="450470"/>
            <a:chOff x="-20571700" y="4066875"/>
            <a:chExt cx="304825" cy="304825"/>
          </a:xfrm>
        </p:grpSpPr>
        <p:sp>
          <p:nvSpPr>
            <p:cNvPr id="8620" name="Google Shape;8620;p6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9"/>
          <p:cNvGrpSpPr/>
          <p:nvPr/>
        </p:nvGrpSpPr>
        <p:grpSpPr>
          <a:xfrm>
            <a:off x="4632837" y="1688259"/>
            <a:ext cx="453980" cy="451948"/>
            <a:chOff x="-18645175" y="3334200"/>
            <a:chExt cx="307200" cy="305825"/>
          </a:xfrm>
        </p:grpSpPr>
        <p:sp>
          <p:nvSpPr>
            <p:cNvPr id="8627" name="Google Shape;8627;p6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69"/>
          <p:cNvGrpSpPr/>
          <p:nvPr/>
        </p:nvGrpSpPr>
        <p:grpSpPr>
          <a:xfrm>
            <a:off x="4633429" y="2242989"/>
            <a:ext cx="452798" cy="450507"/>
            <a:chOff x="-18645175" y="3708500"/>
            <a:chExt cx="306400" cy="304850"/>
          </a:xfrm>
        </p:grpSpPr>
        <p:sp>
          <p:nvSpPr>
            <p:cNvPr id="8633" name="Google Shape;8633;p6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9"/>
          <p:cNvGrpSpPr/>
          <p:nvPr/>
        </p:nvGrpSpPr>
        <p:grpSpPr>
          <a:xfrm>
            <a:off x="4631101" y="2795630"/>
            <a:ext cx="457453" cy="451763"/>
            <a:chOff x="-18647525" y="4082625"/>
            <a:chExt cx="309550" cy="305700"/>
          </a:xfrm>
        </p:grpSpPr>
        <p:sp>
          <p:nvSpPr>
            <p:cNvPr id="8641" name="Google Shape;8641;p6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69"/>
          <p:cNvGrpSpPr/>
          <p:nvPr/>
        </p:nvGrpSpPr>
        <p:grpSpPr>
          <a:xfrm>
            <a:off x="7441485" y="1689592"/>
            <a:ext cx="395755" cy="449288"/>
            <a:chOff x="-16775350" y="3309200"/>
            <a:chExt cx="267800" cy="304025"/>
          </a:xfrm>
        </p:grpSpPr>
        <p:sp>
          <p:nvSpPr>
            <p:cNvPr id="8646" name="Google Shape;8646;p6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69"/>
          <p:cNvGrpSpPr/>
          <p:nvPr/>
        </p:nvGrpSpPr>
        <p:grpSpPr>
          <a:xfrm>
            <a:off x="7441485" y="2241827"/>
            <a:ext cx="395755" cy="452835"/>
            <a:chOff x="-16775350" y="3683300"/>
            <a:chExt cx="267800" cy="306425"/>
          </a:xfrm>
        </p:grpSpPr>
        <p:sp>
          <p:nvSpPr>
            <p:cNvPr id="8650" name="Google Shape;8650;p6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69"/>
          <p:cNvGrpSpPr/>
          <p:nvPr/>
        </p:nvGrpSpPr>
        <p:grpSpPr>
          <a:xfrm>
            <a:off x="7413536" y="2796870"/>
            <a:ext cx="451653" cy="449288"/>
            <a:chOff x="-16794250" y="4058225"/>
            <a:chExt cx="305625" cy="304025"/>
          </a:xfrm>
        </p:grpSpPr>
        <p:sp>
          <p:nvSpPr>
            <p:cNvPr id="8654" name="Google Shape;8654;p6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3" name="Google Shape;8663;p6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4" name="Google Shape;8664;p69"/>
          <p:cNvGrpSpPr/>
          <p:nvPr/>
        </p:nvGrpSpPr>
        <p:grpSpPr>
          <a:xfrm>
            <a:off x="2414953" y="1689573"/>
            <a:ext cx="457453" cy="449325"/>
            <a:chOff x="-20199150" y="3317850"/>
            <a:chExt cx="309550" cy="304050"/>
          </a:xfrm>
        </p:grpSpPr>
        <p:sp>
          <p:nvSpPr>
            <p:cNvPr id="8665" name="Google Shape;8665;p6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9"/>
          <p:cNvGrpSpPr/>
          <p:nvPr/>
        </p:nvGrpSpPr>
        <p:grpSpPr>
          <a:xfrm>
            <a:off x="2417281" y="2242861"/>
            <a:ext cx="452798" cy="450766"/>
            <a:chOff x="-20199150" y="3693150"/>
            <a:chExt cx="306400" cy="305025"/>
          </a:xfrm>
        </p:grpSpPr>
        <p:sp>
          <p:nvSpPr>
            <p:cNvPr id="8673" name="Google Shape;8673;p6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9"/>
          <p:cNvGrpSpPr/>
          <p:nvPr/>
        </p:nvGrpSpPr>
        <p:grpSpPr>
          <a:xfrm>
            <a:off x="2417854" y="2795687"/>
            <a:ext cx="451653" cy="451653"/>
            <a:chOff x="-20197575" y="4066875"/>
            <a:chExt cx="305625" cy="305625"/>
          </a:xfrm>
        </p:grpSpPr>
        <p:sp>
          <p:nvSpPr>
            <p:cNvPr id="8680" name="Google Shape;8680;p6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69"/>
          <p:cNvGrpSpPr/>
          <p:nvPr/>
        </p:nvGrpSpPr>
        <p:grpSpPr>
          <a:xfrm>
            <a:off x="5200071" y="1687520"/>
            <a:ext cx="449325" cy="453426"/>
            <a:chOff x="-18271050" y="3333200"/>
            <a:chExt cx="304050" cy="306825"/>
          </a:xfrm>
        </p:grpSpPr>
        <p:sp>
          <p:nvSpPr>
            <p:cNvPr id="8689" name="Google Shape;8689;p6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69"/>
          <p:cNvGrpSpPr/>
          <p:nvPr/>
        </p:nvGrpSpPr>
        <p:grpSpPr>
          <a:xfrm>
            <a:off x="5200644" y="2244171"/>
            <a:ext cx="448180" cy="448143"/>
            <a:chOff x="-18270275" y="3710875"/>
            <a:chExt cx="303275" cy="303250"/>
          </a:xfrm>
        </p:grpSpPr>
        <p:sp>
          <p:nvSpPr>
            <p:cNvPr id="8695" name="Google Shape;8695;p6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69"/>
          <p:cNvGrpSpPr/>
          <p:nvPr/>
        </p:nvGrpSpPr>
        <p:grpSpPr>
          <a:xfrm>
            <a:off x="5254196" y="2797422"/>
            <a:ext cx="341076" cy="448180"/>
            <a:chOff x="-18234025" y="4084200"/>
            <a:chExt cx="230800" cy="303275"/>
          </a:xfrm>
        </p:grpSpPr>
        <p:sp>
          <p:nvSpPr>
            <p:cNvPr id="8702" name="Google Shape;8702;p6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69"/>
          <p:cNvGrpSpPr/>
          <p:nvPr/>
        </p:nvGrpSpPr>
        <p:grpSpPr>
          <a:xfrm>
            <a:off x="2366751" y="3341641"/>
            <a:ext cx="449325" cy="450470"/>
            <a:chOff x="-16419350" y="3308400"/>
            <a:chExt cx="304050" cy="304825"/>
          </a:xfrm>
        </p:grpSpPr>
        <p:sp>
          <p:nvSpPr>
            <p:cNvPr id="8706" name="Google Shape;8706;p6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69"/>
          <p:cNvGrpSpPr/>
          <p:nvPr/>
        </p:nvGrpSpPr>
        <p:grpSpPr>
          <a:xfrm>
            <a:off x="4638306" y="3340423"/>
            <a:ext cx="395755" cy="452872"/>
            <a:chOff x="-16401225" y="3683275"/>
            <a:chExt cx="267800" cy="306450"/>
          </a:xfrm>
        </p:grpSpPr>
        <p:sp>
          <p:nvSpPr>
            <p:cNvPr id="8714" name="Google Shape;8714;p6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69"/>
          <p:cNvGrpSpPr/>
          <p:nvPr/>
        </p:nvGrpSpPr>
        <p:grpSpPr>
          <a:xfrm>
            <a:off x="8003755" y="2797062"/>
            <a:ext cx="450470" cy="448180"/>
            <a:chOff x="-16419350" y="4058200"/>
            <a:chExt cx="304825" cy="303275"/>
          </a:xfrm>
        </p:grpSpPr>
        <p:sp>
          <p:nvSpPr>
            <p:cNvPr id="8722" name="Google Shape;8722;p6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69"/>
          <p:cNvGrpSpPr/>
          <p:nvPr/>
        </p:nvGrpSpPr>
        <p:grpSpPr>
          <a:xfrm>
            <a:off x="4030643" y="3343080"/>
            <a:ext cx="450507" cy="447589"/>
            <a:chOff x="-15296200" y="3326900"/>
            <a:chExt cx="304850" cy="302875"/>
          </a:xfrm>
        </p:grpSpPr>
        <p:sp>
          <p:nvSpPr>
            <p:cNvPr id="8730" name="Google Shape;8730;p6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9"/>
          <p:cNvGrpSpPr/>
          <p:nvPr/>
        </p:nvGrpSpPr>
        <p:grpSpPr>
          <a:xfrm>
            <a:off x="2946296" y="1706881"/>
            <a:ext cx="486566" cy="414708"/>
            <a:chOff x="-19835275" y="3330250"/>
            <a:chExt cx="329250" cy="280625"/>
          </a:xfrm>
        </p:grpSpPr>
        <p:sp>
          <p:nvSpPr>
            <p:cNvPr id="8736" name="Google Shape;8736;p6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69"/>
          <p:cNvGrpSpPr/>
          <p:nvPr/>
        </p:nvGrpSpPr>
        <p:grpSpPr>
          <a:xfrm>
            <a:off x="2964325" y="2243470"/>
            <a:ext cx="450507" cy="449547"/>
            <a:chOff x="-19822675" y="3692750"/>
            <a:chExt cx="304850" cy="304200"/>
          </a:xfrm>
        </p:grpSpPr>
        <p:sp>
          <p:nvSpPr>
            <p:cNvPr id="8740" name="Google Shape;8740;p6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69"/>
          <p:cNvGrpSpPr/>
          <p:nvPr/>
        </p:nvGrpSpPr>
        <p:grpSpPr>
          <a:xfrm>
            <a:off x="2964916" y="2796278"/>
            <a:ext cx="449325" cy="450470"/>
            <a:chOff x="-19822675" y="4066875"/>
            <a:chExt cx="304050" cy="304825"/>
          </a:xfrm>
        </p:grpSpPr>
        <p:sp>
          <p:nvSpPr>
            <p:cNvPr id="8746" name="Google Shape;8746;p6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69"/>
          <p:cNvGrpSpPr/>
          <p:nvPr/>
        </p:nvGrpSpPr>
        <p:grpSpPr>
          <a:xfrm>
            <a:off x="5773985" y="1689571"/>
            <a:ext cx="399302" cy="449325"/>
            <a:chOff x="-17878825" y="3334400"/>
            <a:chExt cx="270200" cy="304050"/>
          </a:xfrm>
        </p:grpSpPr>
        <p:sp>
          <p:nvSpPr>
            <p:cNvPr id="8753" name="Google Shape;8753;p6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9"/>
          <p:cNvGrpSpPr/>
          <p:nvPr/>
        </p:nvGrpSpPr>
        <p:grpSpPr>
          <a:xfrm>
            <a:off x="5747809" y="2242416"/>
            <a:ext cx="451653" cy="451653"/>
            <a:chOff x="-17896150" y="3709300"/>
            <a:chExt cx="305625" cy="305625"/>
          </a:xfrm>
        </p:grpSpPr>
        <p:sp>
          <p:nvSpPr>
            <p:cNvPr id="8761" name="Google Shape;8761;p6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69"/>
          <p:cNvGrpSpPr/>
          <p:nvPr/>
        </p:nvGrpSpPr>
        <p:grpSpPr>
          <a:xfrm>
            <a:off x="5775740" y="2795686"/>
            <a:ext cx="395792" cy="451653"/>
            <a:chOff x="-17878025" y="4082625"/>
            <a:chExt cx="267825" cy="305625"/>
          </a:xfrm>
        </p:grpSpPr>
        <p:sp>
          <p:nvSpPr>
            <p:cNvPr id="8766" name="Google Shape;8766;p6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69"/>
          <p:cNvGrpSpPr/>
          <p:nvPr/>
        </p:nvGrpSpPr>
        <p:grpSpPr>
          <a:xfrm>
            <a:off x="2919632" y="3355015"/>
            <a:ext cx="450507" cy="423722"/>
            <a:chOff x="-16044450" y="3317850"/>
            <a:chExt cx="304850" cy="286725"/>
          </a:xfrm>
        </p:grpSpPr>
        <p:sp>
          <p:nvSpPr>
            <p:cNvPr id="8774" name="Google Shape;8774;p6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8" name="Google Shape;8778;p6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9" name="Google Shape;8779;p69"/>
          <p:cNvGrpSpPr/>
          <p:nvPr/>
        </p:nvGrpSpPr>
        <p:grpSpPr>
          <a:xfrm>
            <a:off x="8042149" y="2243724"/>
            <a:ext cx="373662" cy="449030"/>
            <a:chOff x="-16018450" y="4058400"/>
            <a:chExt cx="252850" cy="303850"/>
          </a:xfrm>
        </p:grpSpPr>
        <p:sp>
          <p:nvSpPr>
            <p:cNvPr id="8780" name="Google Shape;8780;p6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4" name="Google Shape;8784;p6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88"/>
        <p:cNvGrpSpPr/>
        <p:nvPr/>
      </p:nvGrpSpPr>
      <p:grpSpPr>
        <a:xfrm>
          <a:off x="0" y="0"/>
          <a:ext cx="0" cy="0"/>
          <a:chOff x="0" y="0"/>
          <a:chExt cx="0" cy="0"/>
        </a:xfrm>
      </p:grpSpPr>
      <p:sp>
        <p:nvSpPr>
          <p:cNvPr id="8789" name="Google Shape;8789;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90" name="Google Shape;8790;p70"/>
          <p:cNvGrpSpPr/>
          <p:nvPr/>
        </p:nvGrpSpPr>
        <p:grpSpPr>
          <a:xfrm>
            <a:off x="845901" y="1689241"/>
            <a:ext cx="442337" cy="419623"/>
            <a:chOff x="-6696925" y="3272575"/>
            <a:chExt cx="307200" cy="291425"/>
          </a:xfrm>
        </p:grpSpPr>
        <p:sp>
          <p:nvSpPr>
            <p:cNvPr id="8791" name="Google Shape;8791;p7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70"/>
          <p:cNvGrpSpPr/>
          <p:nvPr/>
        </p:nvGrpSpPr>
        <p:grpSpPr>
          <a:xfrm>
            <a:off x="845884" y="2204636"/>
            <a:ext cx="442373" cy="420775"/>
            <a:chOff x="-6690625" y="3631325"/>
            <a:chExt cx="307225" cy="292225"/>
          </a:xfrm>
        </p:grpSpPr>
        <p:sp>
          <p:nvSpPr>
            <p:cNvPr id="8794" name="Google Shape;8794;p7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70"/>
          <p:cNvGrpSpPr/>
          <p:nvPr/>
        </p:nvGrpSpPr>
        <p:grpSpPr>
          <a:xfrm>
            <a:off x="868005" y="2756972"/>
            <a:ext cx="421927" cy="419371"/>
            <a:chOff x="-6689825" y="3992050"/>
            <a:chExt cx="293025" cy="291250"/>
          </a:xfrm>
        </p:grpSpPr>
        <p:sp>
          <p:nvSpPr>
            <p:cNvPr id="8800" name="Google Shape;8800;p7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2" name="Google Shape;8812;p7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3" name="Google Shape;8813;p70"/>
          <p:cNvGrpSpPr/>
          <p:nvPr/>
        </p:nvGrpSpPr>
        <p:grpSpPr>
          <a:xfrm>
            <a:off x="3551317" y="2205192"/>
            <a:ext cx="423043" cy="419659"/>
            <a:chOff x="-4837325" y="3612425"/>
            <a:chExt cx="293800" cy="291450"/>
          </a:xfrm>
        </p:grpSpPr>
        <p:sp>
          <p:nvSpPr>
            <p:cNvPr id="8814" name="Google Shape;8814;p7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0"/>
          <p:cNvGrpSpPr/>
          <p:nvPr/>
        </p:nvGrpSpPr>
        <p:grpSpPr>
          <a:xfrm>
            <a:off x="3564349" y="2756826"/>
            <a:ext cx="420775" cy="419659"/>
            <a:chOff x="-4837325" y="3971575"/>
            <a:chExt cx="292225" cy="291450"/>
          </a:xfrm>
        </p:grpSpPr>
        <p:sp>
          <p:nvSpPr>
            <p:cNvPr id="8818" name="Google Shape;8818;p7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0"/>
          <p:cNvGrpSpPr/>
          <p:nvPr/>
        </p:nvGrpSpPr>
        <p:grpSpPr>
          <a:xfrm>
            <a:off x="6256364" y="1714185"/>
            <a:ext cx="430998" cy="369730"/>
            <a:chOff x="-3037625" y="3254850"/>
            <a:chExt cx="299325" cy="256775"/>
          </a:xfrm>
        </p:grpSpPr>
        <p:sp>
          <p:nvSpPr>
            <p:cNvPr id="8825" name="Google Shape;8825;p7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0"/>
          <p:cNvGrpSpPr/>
          <p:nvPr/>
        </p:nvGrpSpPr>
        <p:grpSpPr>
          <a:xfrm>
            <a:off x="6260324" y="2204615"/>
            <a:ext cx="423079" cy="420811"/>
            <a:chOff x="-3031325" y="3597450"/>
            <a:chExt cx="293825" cy="292250"/>
          </a:xfrm>
        </p:grpSpPr>
        <p:sp>
          <p:nvSpPr>
            <p:cNvPr id="8830" name="Google Shape;8830;p7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70"/>
          <p:cNvGrpSpPr/>
          <p:nvPr/>
        </p:nvGrpSpPr>
        <p:grpSpPr>
          <a:xfrm>
            <a:off x="6272798" y="2781214"/>
            <a:ext cx="421927" cy="370882"/>
            <a:chOff x="-3030525" y="3973150"/>
            <a:chExt cx="293025" cy="257575"/>
          </a:xfrm>
        </p:grpSpPr>
        <p:sp>
          <p:nvSpPr>
            <p:cNvPr id="8835" name="Google Shape;8835;p7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0"/>
          <p:cNvGrpSpPr/>
          <p:nvPr/>
        </p:nvGrpSpPr>
        <p:grpSpPr>
          <a:xfrm>
            <a:off x="1374391" y="3369426"/>
            <a:ext cx="421927" cy="297195"/>
            <a:chOff x="-1199300" y="3279250"/>
            <a:chExt cx="293025" cy="206400"/>
          </a:xfrm>
        </p:grpSpPr>
        <p:sp>
          <p:nvSpPr>
            <p:cNvPr id="8838" name="Google Shape;8838;p7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70"/>
          <p:cNvGrpSpPr/>
          <p:nvPr/>
        </p:nvGrpSpPr>
        <p:grpSpPr>
          <a:xfrm>
            <a:off x="1381477" y="1688773"/>
            <a:ext cx="444605" cy="420559"/>
            <a:chOff x="-6338550" y="3272950"/>
            <a:chExt cx="308775" cy="292075"/>
          </a:xfrm>
        </p:grpSpPr>
        <p:sp>
          <p:nvSpPr>
            <p:cNvPr id="8843" name="Google Shape;8843;p7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0"/>
          <p:cNvGrpSpPr/>
          <p:nvPr/>
        </p:nvGrpSpPr>
        <p:grpSpPr>
          <a:xfrm>
            <a:off x="1392817" y="2205194"/>
            <a:ext cx="421927" cy="419659"/>
            <a:chOff x="-6329100" y="3632100"/>
            <a:chExt cx="293025" cy="291450"/>
          </a:xfrm>
        </p:grpSpPr>
        <p:sp>
          <p:nvSpPr>
            <p:cNvPr id="8847" name="Google Shape;8847;p7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0"/>
          <p:cNvGrpSpPr/>
          <p:nvPr/>
        </p:nvGrpSpPr>
        <p:grpSpPr>
          <a:xfrm>
            <a:off x="1405867" y="2756828"/>
            <a:ext cx="419623" cy="419659"/>
            <a:chOff x="-6329875" y="3992050"/>
            <a:chExt cx="291425" cy="291450"/>
          </a:xfrm>
        </p:grpSpPr>
        <p:sp>
          <p:nvSpPr>
            <p:cNvPr id="8851" name="Google Shape;8851;p7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0"/>
          <p:cNvGrpSpPr/>
          <p:nvPr/>
        </p:nvGrpSpPr>
        <p:grpSpPr>
          <a:xfrm>
            <a:off x="4092004" y="1687530"/>
            <a:ext cx="423079" cy="423043"/>
            <a:chOff x="-4478975" y="3251700"/>
            <a:chExt cx="293825" cy="293800"/>
          </a:xfrm>
        </p:grpSpPr>
        <p:sp>
          <p:nvSpPr>
            <p:cNvPr id="8856" name="Google Shape;8856;p7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70"/>
          <p:cNvGrpSpPr/>
          <p:nvPr/>
        </p:nvGrpSpPr>
        <p:grpSpPr>
          <a:xfrm>
            <a:off x="4092004" y="2205192"/>
            <a:ext cx="423079" cy="419659"/>
            <a:chOff x="-4475825" y="3612425"/>
            <a:chExt cx="293825" cy="291450"/>
          </a:xfrm>
        </p:grpSpPr>
        <p:sp>
          <p:nvSpPr>
            <p:cNvPr id="8860" name="Google Shape;8860;p7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0"/>
          <p:cNvGrpSpPr/>
          <p:nvPr/>
        </p:nvGrpSpPr>
        <p:grpSpPr>
          <a:xfrm>
            <a:off x="4101077" y="2756844"/>
            <a:ext cx="428730" cy="419623"/>
            <a:chOff x="-4480550" y="3970800"/>
            <a:chExt cx="297750" cy="291425"/>
          </a:xfrm>
        </p:grpSpPr>
        <p:sp>
          <p:nvSpPr>
            <p:cNvPr id="8864" name="Google Shape;8864;p7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70"/>
          <p:cNvGrpSpPr/>
          <p:nvPr/>
        </p:nvGrpSpPr>
        <p:grpSpPr>
          <a:xfrm>
            <a:off x="6804910" y="1689221"/>
            <a:ext cx="415123" cy="419659"/>
            <a:chOff x="-2668225" y="3239075"/>
            <a:chExt cx="288300" cy="291450"/>
          </a:xfrm>
        </p:grpSpPr>
        <p:sp>
          <p:nvSpPr>
            <p:cNvPr id="8867" name="Google Shape;8867;p7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0"/>
          <p:cNvGrpSpPr/>
          <p:nvPr/>
        </p:nvGrpSpPr>
        <p:grpSpPr>
          <a:xfrm>
            <a:off x="6802066" y="2205191"/>
            <a:ext cx="420811" cy="419659"/>
            <a:chOff x="-2671375" y="3597450"/>
            <a:chExt cx="292250" cy="291450"/>
          </a:xfrm>
        </p:grpSpPr>
        <p:sp>
          <p:nvSpPr>
            <p:cNvPr id="8873" name="Google Shape;8873;p7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70"/>
          <p:cNvGrpSpPr/>
          <p:nvPr/>
        </p:nvGrpSpPr>
        <p:grpSpPr>
          <a:xfrm>
            <a:off x="6812849" y="2755691"/>
            <a:ext cx="423043" cy="421927"/>
            <a:chOff x="-2670575" y="3956600"/>
            <a:chExt cx="293800" cy="293025"/>
          </a:xfrm>
        </p:grpSpPr>
        <p:sp>
          <p:nvSpPr>
            <p:cNvPr id="8876" name="Google Shape;8876;p7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0"/>
          <p:cNvGrpSpPr/>
          <p:nvPr/>
        </p:nvGrpSpPr>
        <p:grpSpPr>
          <a:xfrm>
            <a:off x="3070370" y="3311947"/>
            <a:ext cx="426462" cy="418363"/>
            <a:chOff x="-1183550" y="3586525"/>
            <a:chExt cx="296175" cy="290550"/>
          </a:xfrm>
        </p:grpSpPr>
        <p:sp>
          <p:nvSpPr>
            <p:cNvPr id="8881" name="Google Shape;8881;p7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70"/>
          <p:cNvGrpSpPr/>
          <p:nvPr/>
        </p:nvGrpSpPr>
        <p:grpSpPr>
          <a:xfrm>
            <a:off x="1933980" y="1689799"/>
            <a:ext cx="420811" cy="418507"/>
            <a:chOff x="-5971525" y="3273750"/>
            <a:chExt cx="292250" cy="290650"/>
          </a:xfrm>
        </p:grpSpPr>
        <p:sp>
          <p:nvSpPr>
            <p:cNvPr id="8891" name="Google Shape;8891;p7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70"/>
          <p:cNvGrpSpPr/>
          <p:nvPr/>
        </p:nvGrpSpPr>
        <p:grpSpPr>
          <a:xfrm>
            <a:off x="1928310" y="2203826"/>
            <a:ext cx="432150" cy="422395"/>
            <a:chOff x="-5974675" y="3632100"/>
            <a:chExt cx="300125" cy="293350"/>
          </a:xfrm>
        </p:grpSpPr>
        <p:sp>
          <p:nvSpPr>
            <p:cNvPr id="8894" name="Google Shape;8894;p7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0"/>
          <p:cNvGrpSpPr/>
          <p:nvPr/>
        </p:nvGrpSpPr>
        <p:grpSpPr>
          <a:xfrm>
            <a:off x="1958351" y="2755694"/>
            <a:ext cx="395865" cy="421927"/>
            <a:chOff x="-5971525" y="3990475"/>
            <a:chExt cx="274925" cy="293025"/>
          </a:xfrm>
        </p:grpSpPr>
        <p:sp>
          <p:nvSpPr>
            <p:cNvPr id="8898" name="Google Shape;8898;p7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0"/>
          <p:cNvGrpSpPr/>
          <p:nvPr/>
        </p:nvGrpSpPr>
        <p:grpSpPr>
          <a:xfrm>
            <a:off x="4631558" y="1689798"/>
            <a:ext cx="420775" cy="418507"/>
            <a:chOff x="-4118225" y="3253275"/>
            <a:chExt cx="292225" cy="290650"/>
          </a:xfrm>
        </p:grpSpPr>
        <p:sp>
          <p:nvSpPr>
            <p:cNvPr id="8903" name="Google Shape;8903;p7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70"/>
          <p:cNvGrpSpPr/>
          <p:nvPr/>
        </p:nvGrpSpPr>
        <p:grpSpPr>
          <a:xfrm>
            <a:off x="4682008" y="2204922"/>
            <a:ext cx="319874" cy="420199"/>
            <a:chOff x="-4082800" y="3612425"/>
            <a:chExt cx="222150" cy="291825"/>
          </a:xfrm>
        </p:grpSpPr>
        <p:sp>
          <p:nvSpPr>
            <p:cNvPr id="8906" name="Google Shape;8906;p7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0"/>
          <p:cNvGrpSpPr/>
          <p:nvPr/>
        </p:nvGrpSpPr>
        <p:grpSpPr>
          <a:xfrm>
            <a:off x="4643456" y="2769876"/>
            <a:ext cx="420775" cy="393561"/>
            <a:chOff x="-4118225" y="3990475"/>
            <a:chExt cx="292225" cy="273325"/>
          </a:xfrm>
        </p:grpSpPr>
        <p:sp>
          <p:nvSpPr>
            <p:cNvPr id="8910" name="Google Shape;8910;p7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0"/>
          <p:cNvGrpSpPr/>
          <p:nvPr/>
        </p:nvGrpSpPr>
        <p:grpSpPr>
          <a:xfrm>
            <a:off x="7354110" y="1688087"/>
            <a:ext cx="394713" cy="421927"/>
            <a:chOff x="-2312225" y="3238300"/>
            <a:chExt cx="274125" cy="293025"/>
          </a:xfrm>
        </p:grpSpPr>
        <p:sp>
          <p:nvSpPr>
            <p:cNvPr id="8915" name="Google Shape;8915;p7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70"/>
          <p:cNvGrpSpPr/>
          <p:nvPr/>
        </p:nvGrpSpPr>
        <p:grpSpPr>
          <a:xfrm>
            <a:off x="7341062" y="2153586"/>
            <a:ext cx="420811" cy="522864"/>
            <a:chOff x="-2310650" y="3525775"/>
            <a:chExt cx="292250" cy="363125"/>
          </a:xfrm>
        </p:grpSpPr>
        <p:sp>
          <p:nvSpPr>
            <p:cNvPr id="8918" name="Google Shape;8918;p7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70"/>
          <p:cNvGrpSpPr/>
          <p:nvPr/>
        </p:nvGrpSpPr>
        <p:grpSpPr>
          <a:xfrm>
            <a:off x="7351827" y="2756825"/>
            <a:ext cx="423079" cy="419659"/>
            <a:chOff x="-2310650" y="3958175"/>
            <a:chExt cx="293825" cy="291450"/>
          </a:xfrm>
        </p:grpSpPr>
        <p:sp>
          <p:nvSpPr>
            <p:cNvPr id="8923" name="Google Shape;8923;p7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0"/>
          <p:cNvGrpSpPr/>
          <p:nvPr/>
        </p:nvGrpSpPr>
        <p:grpSpPr>
          <a:xfrm>
            <a:off x="4718688" y="3308459"/>
            <a:ext cx="424159" cy="419659"/>
            <a:chOff x="-1182750" y="3962900"/>
            <a:chExt cx="294575" cy="291450"/>
          </a:xfrm>
        </p:grpSpPr>
        <p:sp>
          <p:nvSpPr>
            <p:cNvPr id="8926" name="Google Shape;8926;p7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0"/>
          <p:cNvGrpSpPr/>
          <p:nvPr/>
        </p:nvGrpSpPr>
        <p:grpSpPr>
          <a:xfrm>
            <a:off x="2471824" y="1689223"/>
            <a:ext cx="424195" cy="419659"/>
            <a:chOff x="-5611575" y="3272950"/>
            <a:chExt cx="294600" cy="291450"/>
          </a:xfrm>
        </p:grpSpPr>
        <p:sp>
          <p:nvSpPr>
            <p:cNvPr id="8934" name="Google Shape;8934;p7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70"/>
          <p:cNvGrpSpPr/>
          <p:nvPr/>
        </p:nvGrpSpPr>
        <p:grpSpPr>
          <a:xfrm>
            <a:off x="2471824" y="2205770"/>
            <a:ext cx="424195" cy="418507"/>
            <a:chOff x="-5613150" y="3632900"/>
            <a:chExt cx="294600" cy="290650"/>
          </a:xfrm>
        </p:grpSpPr>
        <p:sp>
          <p:nvSpPr>
            <p:cNvPr id="8940" name="Google Shape;8940;p7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70"/>
          <p:cNvGrpSpPr/>
          <p:nvPr/>
        </p:nvGrpSpPr>
        <p:grpSpPr>
          <a:xfrm>
            <a:off x="2483722" y="2756270"/>
            <a:ext cx="424195" cy="420775"/>
            <a:chOff x="-5613150" y="3991275"/>
            <a:chExt cx="294600" cy="292225"/>
          </a:xfrm>
        </p:grpSpPr>
        <p:sp>
          <p:nvSpPr>
            <p:cNvPr id="8943" name="Google Shape;8943;p7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70"/>
          <p:cNvGrpSpPr/>
          <p:nvPr/>
        </p:nvGrpSpPr>
        <p:grpSpPr>
          <a:xfrm>
            <a:off x="5155210" y="1689438"/>
            <a:ext cx="434634" cy="419227"/>
            <a:chOff x="-3768700" y="3253275"/>
            <a:chExt cx="301850" cy="291150"/>
          </a:xfrm>
        </p:grpSpPr>
        <p:sp>
          <p:nvSpPr>
            <p:cNvPr id="8953" name="Google Shape;8953;p7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0"/>
          <p:cNvGrpSpPr/>
          <p:nvPr/>
        </p:nvGrpSpPr>
        <p:grpSpPr>
          <a:xfrm>
            <a:off x="5159293" y="2217090"/>
            <a:ext cx="426462" cy="395865"/>
            <a:chOff x="-3808700" y="3628950"/>
            <a:chExt cx="296175" cy="274925"/>
          </a:xfrm>
        </p:grpSpPr>
        <p:sp>
          <p:nvSpPr>
            <p:cNvPr id="8957" name="Google Shape;8957;p7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70"/>
          <p:cNvGrpSpPr/>
          <p:nvPr/>
        </p:nvGrpSpPr>
        <p:grpSpPr>
          <a:xfrm>
            <a:off x="5224504" y="2756412"/>
            <a:ext cx="419443" cy="420487"/>
            <a:chOff x="-3771675" y="3971775"/>
            <a:chExt cx="291300" cy="292025"/>
          </a:xfrm>
        </p:grpSpPr>
        <p:sp>
          <p:nvSpPr>
            <p:cNvPr id="8961" name="Google Shape;8961;p7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0"/>
          <p:cNvGrpSpPr/>
          <p:nvPr/>
        </p:nvGrpSpPr>
        <p:grpSpPr>
          <a:xfrm>
            <a:off x="7885948" y="1716461"/>
            <a:ext cx="420271" cy="320774"/>
            <a:chOff x="-1951475" y="3273100"/>
            <a:chExt cx="291875" cy="222775"/>
          </a:xfrm>
        </p:grpSpPr>
        <p:sp>
          <p:nvSpPr>
            <p:cNvPr id="8967" name="Google Shape;8967;p7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0"/>
          <p:cNvGrpSpPr/>
          <p:nvPr/>
        </p:nvGrpSpPr>
        <p:grpSpPr>
          <a:xfrm>
            <a:off x="7883429" y="2205191"/>
            <a:ext cx="425310" cy="419659"/>
            <a:chOff x="-1951475" y="3597450"/>
            <a:chExt cx="295375" cy="291450"/>
          </a:xfrm>
        </p:grpSpPr>
        <p:sp>
          <p:nvSpPr>
            <p:cNvPr id="8971" name="Google Shape;8971;p7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0"/>
          <p:cNvGrpSpPr/>
          <p:nvPr/>
        </p:nvGrpSpPr>
        <p:grpSpPr>
          <a:xfrm>
            <a:off x="7885680" y="2756825"/>
            <a:ext cx="444605" cy="419659"/>
            <a:chOff x="-1960150" y="3956600"/>
            <a:chExt cx="308775" cy="291450"/>
          </a:xfrm>
        </p:grpSpPr>
        <p:sp>
          <p:nvSpPr>
            <p:cNvPr id="8976" name="Google Shape;8976;p7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70"/>
          <p:cNvGrpSpPr/>
          <p:nvPr/>
        </p:nvGrpSpPr>
        <p:grpSpPr>
          <a:xfrm>
            <a:off x="1939718" y="3307636"/>
            <a:ext cx="420775" cy="420775"/>
            <a:chOff x="-804700" y="3226500"/>
            <a:chExt cx="292225" cy="292225"/>
          </a:xfrm>
        </p:grpSpPr>
        <p:sp>
          <p:nvSpPr>
            <p:cNvPr id="8979" name="Google Shape;8979;p7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70"/>
          <p:cNvGrpSpPr/>
          <p:nvPr/>
        </p:nvGrpSpPr>
        <p:grpSpPr>
          <a:xfrm>
            <a:off x="3019809" y="1688647"/>
            <a:ext cx="420775" cy="420811"/>
            <a:chOff x="-5251625" y="3272950"/>
            <a:chExt cx="292225" cy="292250"/>
          </a:xfrm>
        </p:grpSpPr>
        <p:sp>
          <p:nvSpPr>
            <p:cNvPr id="8987" name="Google Shape;8987;p7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0"/>
          <p:cNvGrpSpPr/>
          <p:nvPr/>
        </p:nvGrpSpPr>
        <p:grpSpPr>
          <a:xfrm>
            <a:off x="3016407" y="2204348"/>
            <a:ext cx="427578" cy="421351"/>
            <a:chOff x="-5254775" y="3631325"/>
            <a:chExt cx="296950" cy="292625"/>
          </a:xfrm>
        </p:grpSpPr>
        <p:sp>
          <p:nvSpPr>
            <p:cNvPr id="8991" name="Google Shape;8991;p7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70"/>
          <p:cNvGrpSpPr/>
          <p:nvPr/>
        </p:nvGrpSpPr>
        <p:grpSpPr>
          <a:xfrm>
            <a:off x="3032265" y="2756270"/>
            <a:ext cx="419659" cy="420775"/>
            <a:chOff x="-5251625" y="3991275"/>
            <a:chExt cx="291450" cy="292225"/>
          </a:xfrm>
        </p:grpSpPr>
        <p:sp>
          <p:nvSpPr>
            <p:cNvPr id="8999" name="Google Shape;8999;p7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0"/>
          <p:cNvGrpSpPr/>
          <p:nvPr/>
        </p:nvGrpSpPr>
        <p:grpSpPr>
          <a:xfrm>
            <a:off x="5772848" y="1689240"/>
            <a:ext cx="319874" cy="419623"/>
            <a:chOff x="-3365275" y="3253275"/>
            <a:chExt cx="222150" cy="291425"/>
          </a:xfrm>
        </p:grpSpPr>
        <p:sp>
          <p:nvSpPr>
            <p:cNvPr id="9005" name="Google Shape;9005;p7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70"/>
          <p:cNvGrpSpPr/>
          <p:nvPr/>
        </p:nvGrpSpPr>
        <p:grpSpPr>
          <a:xfrm>
            <a:off x="5746786" y="2204058"/>
            <a:ext cx="371998" cy="421927"/>
            <a:chOff x="-3383375" y="3611625"/>
            <a:chExt cx="258350" cy="293025"/>
          </a:xfrm>
        </p:grpSpPr>
        <p:sp>
          <p:nvSpPr>
            <p:cNvPr id="9008" name="Google Shape;9008;p7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0"/>
          <p:cNvGrpSpPr/>
          <p:nvPr/>
        </p:nvGrpSpPr>
        <p:grpSpPr>
          <a:xfrm>
            <a:off x="5809135" y="2756826"/>
            <a:ext cx="271097" cy="419659"/>
            <a:chOff x="-3347950" y="3971575"/>
            <a:chExt cx="188275" cy="291450"/>
          </a:xfrm>
        </p:grpSpPr>
        <p:sp>
          <p:nvSpPr>
            <p:cNvPr id="9011" name="Google Shape;9011;p7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70"/>
          <p:cNvGrpSpPr/>
          <p:nvPr/>
        </p:nvGrpSpPr>
        <p:grpSpPr>
          <a:xfrm>
            <a:off x="858994" y="3307061"/>
            <a:ext cx="371998" cy="421927"/>
            <a:chOff x="-1575775" y="3238300"/>
            <a:chExt cx="258350" cy="293025"/>
          </a:xfrm>
        </p:grpSpPr>
        <p:sp>
          <p:nvSpPr>
            <p:cNvPr id="9015" name="Google Shape;9015;p7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70"/>
          <p:cNvGrpSpPr/>
          <p:nvPr/>
        </p:nvGrpSpPr>
        <p:grpSpPr>
          <a:xfrm>
            <a:off x="2503892" y="3309051"/>
            <a:ext cx="423079" cy="424159"/>
            <a:chOff x="-1591550" y="3597475"/>
            <a:chExt cx="293825" cy="294575"/>
          </a:xfrm>
        </p:grpSpPr>
        <p:sp>
          <p:nvSpPr>
            <p:cNvPr id="9021" name="Google Shape;9021;p7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70"/>
          <p:cNvGrpSpPr/>
          <p:nvPr/>
        </p:nvGrpSpPr>
        <p:grpSpPr>
          <a:xfrm>
            <a:off x="4153362" y="3318663"/>
            <a:ext cx="421927" cy="399248"/>
            <a:chOff x="-1592325" y="3957400"/>
            <a:chExt cx="293025" cy="277275"/>
          </a:xfrm>
        </p:grpSpPr>
        <p:sp>
          <p:nvSpPr>
            <p:cNvPr id="9025" name="Google Shape;9025;p7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0"/>
          <p:cNvGrpSpPr/>
          <p:nvPr/>
        </p:nvGrpSpPr>
        <p:grpSpPr>
          <a:xfrm>
            <a:off x="3640232" y="3310744"/>
            <a:ext cx="369730" cy="420775"/>
            <a:chOff x="-778700" y="3612425"/>
            <a:chExt cx="256775" cy="292225"/>
          </a:xfrm>
        </p:grpSpPr>
        <p:sp>
          <p:nvSpPr>
            <p:cNvPr id="9030" name="Google Shape;9030;p7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0"/>
          <p:cNvGrpSpPr/>
          <p:nvPr/>
        </p:nvGrpSpPr>
        <p:grpSpPr>
          <a:xfrm>
            <a:off x="6111733" y="3828305"/>
            <a:ext cx="340731" cy="387641"/>
            <a:chOff x="7728464" y="1561258"/>
            <a:chExt cx="349719" cy="397866"/>
          </a:xfrm>
        </p:grpSpPr>
        <p:sp>
          <p:nvSpPr>
            <p:cNvPr id="9037" name="Google Shape;9037;p7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0"/>
          <p:cNvGrpSpPr/>
          <p:nvPr/>
        </p:nvGrpSpPr>
        <p:grpSpPr>
          <a:xfrm>
            <a:off x="4034702" y="3828305"/>
            <a:ext cx="387681" cy="387641"/>
            <a:chOff x="5611350" y="1561258"/>
            <a:chExt cx="397907" cy="397866"/>
          </a:xfrm>
        </p:grpSpPr>
        <p:sp>
          <p:nvSpPr>
            <p:cNvPr id="9040" name="Google Shape;9040;p7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0"/>
          <p:cNvGrpSpPr/>
          <p:nvPr/>
        </p:nvGrpSpPr>
        <p:grpSpPr>
          <a:xfrm>
            <a:off x="4553987" y="3925571"/>
            <a:ext cx="387610" cy="193109"/>
            <a:chOff x="6140660" y="1661097"/>
            <a:chExt cx="397835" cy="198202"/>
          </a:xfrm>
        </p:grpSpPr>
        <p:sp>
          <p:nvSpPr>
            <p:cNvPr id="9045" name="Google Shape;9045;p7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70"/>
          <p:cNvGrpSpPr/>
          <p:nvPr/>
        </p:nvGrpSpPr>
        <p:grpSpPr>
          <a:xfrm>
            <a:off x="5073202" y="3828305"/>
            <a:ext cx="387681" cy="387641"/>
            <a:chOff x="6669907" y="1561258"/>
            <a:chExt cx="397907" cy="397866"/>
          </a:xfrm>
        </p:grpSpPr>
        <p:sp>
          <p:nvSpPr>
            <p:cNvPr id="9050" name="Google Shape;9050;p7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70"/>
          <p:cNvGrpSpPr/>
          <p:nvPr/>
        </p:nvGrpSpPr>
        <p:grpSpPr>
          <a:xfrm>
            <a:off x="1958433" y="3885842"/>
            <a:ext cx="387681" cy="272572"/>
            <a:chOff x="3386036" y="1746339"/>
            <a:chExt cx="397907" cy="279762"/>
          </a:xfrm>
        </p:grpSpPr>
        <p:sp>
          <p:nvSpPr>
            <p:cNvPr id="9056" name="Google Shape;9056;p7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70"/>
          <p:cNvGrpSpPr/>
          <p:nvPr/>
        </p:nvGrpSpPr>
        <p:grpSpPr>
          <a:xfrm>
            <a:off x="2996130" y="3828288"/>
            <a:ext cx="387681" cy="387681"/>
            <a:chOff x="4417380" y="1687279"/>
            <a:chExt cx="397907" cy="397907"/>
          </a:xfrm>
        </p:grpSpPr>
        <p:sp>
          <p:nvSpPr>
            <p:cNvPr id="9059" name="Google Shape;9059;p7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70"/>
          <p:cNvGrpSpPr/>
          <p:nvPr/>
        </p:nvGrpSpPr>
        <p:grpSpPr>
          <a:xfrm>
            <a:off x="7942611" y="3308537"/>
            <a:ext cx="387661" cy="387661"/>
            <a:chOff x="2869999" y="1687279"/>
            <a:chExt cx="397887" cy="397887"/>
          </a:xfrm>
        </p:grpSpPr>
        <p:sp>
          <p:nvSpPr>
            <p:cNvPr id="9062" name="Google Shape;9062;p7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0"/>
          <p:cNvGrpSpPr/>
          <p:nvPr/>
        </p:nvGrpSpPr>
        <p:grpSpPr>
          <a:xfrm>
            <a:off x="2477718" y="3828664"/>
            <a:ext cx="386807" cy="386929"/>
            <a:chOff x="3902887" y="1687655"/>
            <a:chExt cx="397010" cy="397135"/>
          </a:xfrm>
        </p:grpSpPr>
        <p:sp>
          <p:nvSpPr>
            <p:cNvPr id="9065" name="Google Shape;9065;p7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70"/>
          <p:cNvGrpSpPr/>
          <p:nvPr/>
        </p:nvGrpSpPr>
        <p:grpSpPr>
          <a:xfrm>
            <a:off x="3515416" y="3828288"/>
            <a:ext cx="387681" cy="387681"/>
            <a:chOff x="4933458" y="1687279"/>
            <a:chExt cx="397907" cy="397907"/>
          </a:xfrm>
        </p:grpSpPr>
        <p:sp>
          <p:nvSpPr>
            <p:cNvPr id="9068" name="Google Shape;9068;p7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70"/>
          <p:cNvGrpSpPr/>
          <p:nvPr/>
        </p:nvGrpSpPr>
        <p:grpSpPr>
          <a:xfrm>
            <a:off x="6348367" y="3308537"/>
            <a:ext cx="387661" cy="387661"/>
            <a:chOff x="1379798" y="1723250"/>
            <a:chExt cx="397887" cy="397887"/>
          </a:xfrm>
        </p:grpSpPr>
        <p:sp>
          <p:nvSpPr>
            <p:cNvPr id="9071" name="Google Shape;9071;p7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70"/>
          <p:cNvGrpSpPr/>
          <p:nvPr/>
        </p:nvGrpSpPr>
        <p:grpSpPr>
          <a:xfrm>
            <a:off x="5286246" y="3308537"/>
            <a:ext cx="387681" cy="387661"/>
            <a:chOff x="266768" y="1721375"/>
            <a:chExt cx="397907" cy="397887"/>
          </a:xfrm>
        </p:grpSpPr>
        <p:sp>
          <p:nvSpPr>
            <p:cNvPr id="9076" name="Google Shape;9076;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70"/>
          <p:cNvGrpSpPr/>
          <p:nvPr/>
        </p:nvGrpSpPr>
        <p:grpSpPr>
          <a:xfrm>
            <a:off x="5817327" y="3308537"/>
            <a:ext cx="387641" cy="387661"/>
            <a:chOff x="864491" y="1723250"/>
            <a:chExt cx="397866" cy="397887"/>
          </a:xfrm>
        </p:grpSpPr>
        <p:sp>
          <p:nvSpPr>
            <p:cNvPr id="9079" name="Google Shape;9079;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2" name="Google Shape;9082;p7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3" name="Google Shape;9083;p70"/>
          <p:cNvGrpSpPr/>
          <p:nvPr/>
        </p:nvGrpSpPr>
        <p:grpSpPr>
          <a:xfrm>
            <a:off x="7411672" y="3308924"/>
            <a:ext cx="387539" cy="386888"/>
            <a:chOff x="2408992" y="1722875"/>
            <a:chExt cx="397761" cy="397093"/>
          </a:xfrm>
        </p:grpSpPr>
        <p:sp>
          <p:nvSpPr>
            <p:cNvPr id="9084" name="Google Shape;9084;p7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70"/>
          <p:cNvGrpSpPr/>
          <p:nvPr/>
        </p:nvGrpSpPr>
        <p:grpSpPr>
          <a:xfrm>
            <a:off x="6584077" y="3827044"/>
            <a:ext cx="395772" cy="395772"/>
            <a:chOff x="1190625" y="238125"/>
            <a:chExt cx="5235075" cy="5235075"/>
          </a:xfrm>
        </p:grpSpPr>
        <p:sp>
          <p:nvSpPr>
            <p:cNvPr id="9087" name="Google Shape;9087;p7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70"/>
          <p:cNvGrpSpPr/>
          <p:nvPr/>
        </p:nvGrpSpPr>
        <p:grpSpPr>
          <a:xfrm>
            <a:off x="5592488" y="3828305"/>
            <a:ext cx="387641" cy="387641"/>
            <a:chOff x="7199196" y="1561258"/>
            <a:chExt cx="397866" cy="397866"/>
          </a:xfrm>
        </p:grpSpPr>
        <p:sp>
          <p:nvSpPr>
            <p:cNvPr id="9090" name="Google Shape;9090;p7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96"/>
        <p:cNvGrpSpPr/>
        <p:nvPr/>
      </p:nvGrpSpPr>
      <p:grpSpPr>
        <a:xfrm>
          <a:off x="0" y="0"/>
          <a:ext cx="0" cy="0"/>
          <a:chOff x="0" y="0"/>
          <a:chExt cx="0" cy="0"/>
        </a:xfrm>
      </p:grpSpPr>
      <p:pic>
        <p:nvPicPr>
          <p:cNvPr id="9097" name="Google Shape;9097;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2274073" y="283607"/>
            <a:ext cx="4448927" cy="8245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chemeClr val="tx2">
                    <a:lumMod val="25000"/>
                  </a:schemeClr>
                </a:solidFill>
                <a:highlight>
                  <a:srgbClr val="C0C0C0"/>
                </a:highlight>
                <a:latin typeface="Times New Roman" panose="02020603050405020304" pitchFamily="18" charset="0"/>
                <a:cs typeface="Times New Roman" panose="02020603050405020304" pitchFamily="18" charset="0"/>
              </a:rPr>
              <a:t>RETURN TO </a:t>
            </a:r>
            <a:r>
              <a:rPr lang="en" b="1" u="sng" dirty="0" err="1">
                <a:solidFill>
                  <a:schemeClr val="tx2">
                    <a:lumMod val="25000"/>
                  </a:schemeClr>
                </a:solidFill>
                <a:highlight>
                  <a:srgbClr val="C0C0C0"/>
                </a:highlight>
                <a:latin typeface="Times New Roman" panose="02020603050405020304" pitchFamily="18" charset="0"/>
                <a:cs typeface="Times New Roman" panose="02020603050405020304" pitchFamily="18" charset="0"/>
              </a:rPr>
              <a:t>LibC</a:t>
            </a:r>
            <a:endParaRPr b="1" u="sng" dirty="0">
              <a:solidFill>
                <a:schemeClr val="tx2">
                  <a:lumMod val="25000"/>
                </a:schemeClr>
              </a:solidFill>
              <a:highlight>
                <a:srgbClr val="C0C0C0"/>
              </a:highlight>
              <a:latin typeface="Times New Roman" panose="02020603050405020304" pitchFamily="18" charset="0"/>
              <a:cs typeface="Times New Roman" panose="02020603050405020304" pitchFamily="18" charset="0"/>
            </a:endParaRPr>
          </a:p>
        </p:txBody>
      </p:sp>
      <p:sp>
        <p:nvSpPr>
          <p:cNvPr id="218" name="Google Shape;218;p32"/>
          <p:cNvSpPr/>
          <p:nvPr/>
        </p:nvSpPr>
        <p:spPr>
          <a:xfrm rot="5990292">
            <a:off x="4106524" y="2829474"/>
            <a:ext cx="1931965" cy="881657"/>
          </a:xfrm>
          <a:custGeom>
            <a:avLst/>
            <a:gdLst/>
            <a:ahLst/>
            <a:cxnLst/>
            <a:rect l="l" t="t" r="r" b="b"/>
            <a:pathLst>
              <a:path w="91506" h="41759" extrusionOk="0">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9" name="Google Shape;219;p32"/>
          <p:cNvSpPr/>
          <p:nvPr/>
        </p:nvSpPr>
        <p:spPr>
          <a:xfrm rot="-1853308">
            <a:off x="2934604" y="1934447"/>
            <a:ext cx="2991614" cy="960775"/>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0" name="Google Shape;220;p32"/>
          <p:cNvSpPr/>
          <p:nvPr/>
        </p:nvSpPr>
        <p:spPr>
          <a:xfrm rot="-207137">
            <a:off x="4637073" y="3389883"/>
            <a:ext cx="717402" cy="717402"/>
          </a:xfrm>
          <a:prstGeom prst="ellipse">
            <a:avLst/>
          </a:prstGeom>
          <a:solidFill>
            <a:schemeClr val="accent4"/>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1" name="Google Shape;221;p32"/>
          <p:cNvSpPr/>
          <p:nvPr/>
        </p:nvSpPr>
        <p:spPr>
          <a:xfrm>
            <a:off x="3237691" y="2547970"/>
            <a:ext cx="717300" cy="717300"/>
          </a:xfrm>
          <a:prstGeom prst="ellipse">
            <a:avLst/>
          </a:prstGeom>
          <a:solidFill>
            <a:schemeClr val="accent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2" name="Google Shape;222;p32"/>
          <p:cNvSpPr/>
          <p:nvPr/>
        </p:nvSpPr>
        <p:spPr>
          <a:xfrm>
            <a:off x="4951216" y="1529795"/>
            <a:ext cx="717300" cy="717300"/>
          </a:xfrm>
          <a:prstGeom prst="ellipse">
            <a:avLst/>
          </a:prstGeom>
          <a:solidFill>
            <a:schemeClr val="accen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3" name="Google Shape;223;p32"/>
          <p:cNvSpPr txBox="1">
            <a:spLocks noGrp="1"/>
          </p:cNvSpPr>
          <p:nvPr>
            <p:ph type="ctrTitle"/>
          </p:nvPr>
        </p:nvSpPr>
        <p:spPr>
          <a:xfrm flipH="1">
            <a:off x="310102" y="2346816"/>
            <a:ext cx="3020763" cy="577800"/>
          </a:xfrm>
          <a:prstGeom prst="rect">
            <a:avLst/>
          </a:prstGeom>
        </p:spPr>
        <p:txBody>
          <a:bodyPr spcFirstLastPara="1" wrap="square" lIns="91425" tIns="91425" rIns="91425" bIns="91425" anchor="b" anchorCtr="0">
            <a:noAutofit/>
          </a:bodyPr>
          <a:lstStyle/>
          <a:p>
            <a:pPr algn="ctr"/>
            <a:r>
              <a:rPr lang="en-US" sz="1800" b="1" dirty="0">
                <a:latin typeface="Times New Roman" panose="02020603050405020304" pitchFamily="18" charset="0"/>
                <a:cs typeface="Times New Roman" panose="02020603050405020304" pitchFamily="18" charset="0"/>
              </a:rPr>
              <a:t>Return to </a:t>
            </a:r>
            <a:r>
              <a:rPr lang="en-US" sz="1800" b="1" dirty="0" err="1">
                <a:latin typeface="Times New Roman" panose="02020603050405020304" pitchFamily="18" charset="0"/>
                <a:cs typeface="Times New Roman" panose="02020603050405020304" pitchFamily="18" charset="0"/>
              </a:rPr>
              <a:t>LibC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là</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gì</a:t>
            </a:r>
            <a:r>
              <a:rPr lang="en-US" sz="1800" b="1" dirty="0">
                <a:latin typeface="Times New Roman" panose="02020603050405020304" pitchFamily="18" charset="0"/>
                <a:cs typeface="Times New Roman" panose="02020603050405020304" pitchFamily="18" charset="0"/>
              </a:rPr>
              <a:t> ?</a:t>
            </a:r>
            <a:endParaRPr lang="en-VN" sz="1800" b="1" dirty="0">
              <a:latin typeface="Times New Roman" panose="02020603050405020304" pitchFamily="18" charset="0"/>
              <a:cs typeface="Times New Roman" panose="02020603050405020304" pitchFamily="18" charset="0"/>
            </a:endParaRPr>
          </a:p>
        </p:txBody>
      </p:sp>
      <p:sp>
        <p:nvSpPr>
          <p:cNvPr id="224" name="Google Shape;224;p32"/>
          <p:cNvSpPr txBox="1">
            <a:spLocks noGrp="1"/>
          </p:cNvSpPr>
          <p:nvPr>
            <p:ph type="subTitle" idx="1"/>
          </p:nvPr>
        </p:nvSpPr>
        <p:spPr>
          <a:xfrm flipH="1">
            <a:off x="429373" y="2796684"/>
            <a:ext cx="2444735" cy="87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latin typeface="Times New Roman" panose="02020603050405020304" pitchFamily="18" charset="0"/>
                <a:cs typeface="Times New Roman" panose="02020603050405020304" pitchFamily="18" charset="0"/>
              </a:rPr>
              <a:t>Ghi đè return address để điều hướng luồng chương trinh đến các đoạn code có sẵn trong bộ nhớ.</a:t>
            </a:r>
          </a:p>
          <a:p>
            <a:pPr marL="0" lvl="0" indent="0" algn="r"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25" name="Google Shape;225;p32"/>
          <p:cNvSpPr txBox="1">
            <a:spLocks noGrp="1"/>
          </p:cNvSpPr>
          <p:nvPr>
            <p:ph type="ctrTitle" idx="2"/>
          </p:nvPr>
        </p:nvSpPr>
        <p:spPr>
          <a:xfrm flipH="1">
            <a:off x="5627035" y="3231275"/>
            <a:ext cx="3175059" cy="5729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400" b="1" dirty="0">
                <a:latin typeface="Times New Roman" panose="02020603050405020304" pitchFamily="18" charset="0"/>
                <a:cs typeface="Times New Roman" panose="02020603050405020304" pitchFamily="18" charset="0"/>
              </a:rPr>
              <a:t>Tại sao ta muốn trả về hàm chức năng của thư viện ? </a:t>
            </a:r>
            <a:endParaRPr lang="en-US" sz="1400" b="1" dirty="0">
              <a:latin typeface="Times New Roman" panose="02020603050405020304" pitchFamily="18" charset="0"/>
              <a:cs typeface="Times New Roman" panose="02020603050405020304" pitchFamily="18" charset="0"/>
            </a:endParaRPr>
          </a:p>
        </p:txBody>
      </p:sp>
      <p:sp>
        <p:nvSpPr>
          <p:cNvPr id="226" name="Google Shape;226;p32"/>
          <p:cNvSpPr txBox="1">
            <a:spLocks noGrp="1"/>
          </p:cNvSpPr>
          <p:nvPr>
            <p:ph type="subTitle" idx="3"/>
          </p:nvPr>
        </p:nvSpPr>
        <p:spPr>
          <a:xfrm flipH="1">
            <a:off x="5627035" y="3627807"/>
            <a:ext cx="3087592" cy="875400"/>
          </a:xfrm>
          <a:prstGeom prst="rect">
            <a:avLst/>
          </a:prstGeom>
        </p:spPr>
        <p:txBody>
          <a:bodyPr spcFirstLastPara="1" wrap="square" lIns="91425" tIns="91425" rIns="91425" bIns="91425" anchor="t" anchorCtr="0">
            <a:noAutofit/>
          </a:bodyPr>
          <a:lstStyle/>
          <a:p>
            <a:pPr marL="0" indent="0"/>
            <a:r>
              <a:rPr lang="vi-VN" sz="1400" dirty="0">
                <a:effectLst/>
                <a:latin typeface="+mj-lt"/>
                <a:ea typeface="Calibri" panose="020F0502020204030204" pitchFamily="34" charset="0"/>
                <a:cs typeface="Times New Roman" panose="02020603050405020304" pitchFamily="18" charset="0"/>
              </a:rPr>
              <a:t>Khi chọn đúng loại library function =&gt; Kết hợp set up arguments( đối số) hoặc tham số trước đó trên stack =&gt; thực thi được hàm thư viện với tham số =&gt; ví dụ : Có thể gọi bash shell. </a:t>
            </a:r>
            <a:endParaRPr lang="en-VN" sz="1400" dirty="0">
              <a:effectLst/>
              <a:latin typeface="+mj-lt"/>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27" name="Google Shape;227;p32"/>
          <p:cNvSpPr txBox="1">
            <a:spLocks noGrp="1"/>
          </p:cNvSpPr>
          <p:nvPr>
            <p:ph type="ctrTitle"/>
          </p:nvPr>
        </p:nvSpPr>
        <p:spPr>
          <a:xfrm flipH="1">
            <a:off x="3216691" y="2707445"/>
            <a:ext cx="7593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1"/>
                </a:solidFill>
                <a:latin typeface="Times New Roman" panose="02020603050405020304" pitchFamily="18" charset="0"/>
                <a:cs typeface="Times New Roman" panose="02020603050405020304" pitchFamily="18" charset="0"/>
              </a:rPr>
              <a:t>01</a:t>
            </a:r>
            <a:endParaRPr sz="3000" dirty="0">
              <a:solidFill>
                <a:schemeClr val="lt1"/>
              </a:solidFill>
              <a:latin typeface="Times New Roman" panose="02020603050405020304" pitchFamily="18" charset="0"/>
              <a:cs typeface="Times New Roman" panose="02020603050405020304" pitchFamily="18" charset="0"/>
            </a:endParaRPr>
          </a:p>
        </p:txBody>
      </p:sp>
      <p:sp>
        <p:nvSpPr>
          <p:cNvPr id="228" name="Google Shape;228;p32"/>
          <p:cNvSpPr txBox="1">
            <a:spLocks noGrp="1"/>
          </p:cNvSpPr>
          <p:nvPr>
            <p:ph type="ctrTitle"/>
          </p:nvPr>
        </p:nvSpPr>
        <p:spPr>
          <a:xfrm flipH="1">
            <a:off x="4919941" y="1646536"/>
            <a:ext cx="7797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1"/>
                </a:solidFill>
                <a:latin typeface="Times New Roman" panose="02020603050405020304" pitchFamily="18" charset="0"/>
                <a:cs typeface="Times New Roman" panose="02020603050405020304" pitchFamily="18" charset="0"/>
              </a:rPr>
              <a:t>02</a:t>
            </a:r>
            <a:endParaRPr sz="3000" dirty="0">
              <a:solidFill>
                <a:schemeClr val="lt1"/>
              </a:solidFill>
              <a:latin typeface="Times New Roman" panose="02020603050405020304" pitchFamily="18" charset="0"/>
              <a:cs typeface="Times New Roman" panose="02020603050405020304" pitchFamily="18" charset="0"/>
            </a:endParaRPr>
          </a:p>
        </p:txBody>
      </p:sp>
      <p:sp>
        <p:nvSpPr>
          <p:cNvPr id="229" name="Google Shape;229;p32"/>
          <p:cNvSpPr txBox="1">
            <a:spLocks noGrp="1"/>
          </p:cNvSpPr>
          <p:nvPr>
            <p:ph type="ctrTitle"/>
          </p:nvPr>
        </p:nvSpPr>
        <p:spPr>
          <a:xfrm flipH="1">
            <a:off x="4707166" y="3505945"/>
            <a:ext cx="5769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Times New Roman" panose="02020603050405020304" pitchFamily="18" charset="0"/>
                <a:cs typeface="Times New Roman" panose="02020603050405020304" pitchFamily="18" charset="0"/>
              </a:rPr>
              <a:t>03</a:t>
            </a:r>
            <a:endParaRPr sz="3000">
              <a:solidFill>
                <a:schemeClr val="lt1"/>
              </a:solidFill>
              <a:latin typeface="Times New Roman" panose="02020603050405020304" pitchFamily="18" charset="0"/>
              <a:cs typeface="Times New Roman" panose="02020603050405020304" pitchFamily="18" charset="0"/>
            </a:endParaRPr>
          </a:p>
        </p:txBody>
      </p:sp>
      <p:sp>
        <p:nvSpPr>
          <p:cNvPr id="230" name="Google Shape;230;p32"/>
          <p:cNvSpPr txBox="1">
            <a:spLocks noGrp="1"/>
          </p:cNvSpPr>
          <p:nvPr>
            <p:ph type="ctrTitle" idx="4"/>
          </p:nvPr>
        </p:nvSpPr>
        <p:spPr>
          <a:xfrm flipH="1">
            <a:off x="5960681" y="1215752"/>
            <a:ext cx="271778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err="1">
                <a:latin typeface="Times New Roman" panose="02020603050405020304" pitchFamily="18" charset="0"/>
                <a:cs typeface="Times New Roman" panose="02020603050405020304" pitchFamily="18" charset="0"/>
              </a:rPr>
              <a:t>LibC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là</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gì</a:t>
            </a:r>
            <a:r>
              <a:rPr lang="en-US" sz="1800" b="1" dirty="0">
                <a:latin typeface="Times New Roman" panose="02020603050405020304" pitchFamily="18" charset="0"/>
                <a:cs typeface="Times New Roman" panose="02020603050405020304" pitchFamily="18" charset="0"/>
              </a:rPr>
              <a:t> ? </a:t>
            </a:r>
          </a:p>
        </p:txBody>
      </p:sp>
      <p:sp>
        <p:nvSpPr>
          <p:cNvPr id="231" name="Google Shape;231;p32"/>
          <p:cNvSpPr txBox="1">
            <a:spLocks noGrp="1"/>
          </p:cNvSpPr>
          <p:nvPr>
            <p:ph type="subTitle" idx="5"/>
          </p:nvPr>
        </p:nvSpPr>
        <p:spPr>
          <a:xfrm flipH="1">
            <a:off x="5946313" y="1717781"/>
            <a:ext cx="2746515" cy="8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Times New Roman" panose="02020603050405020304" pitchFamily="18" charset="0"/>
                <a:cs typeface="Times New Roman" panose="02020603050405020304" pitchFamily="18" charset="0"/>
              </a:rPr>
              <a:t>Thư viện liên kết động có liên quan đến tất cả chương trình C được viết. Cung cấp các tác vụ : printf(), scanf(),..</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P spid="224" grpId="0" build="p"/>
      <p:bldP spid="225" grpId="0"/>
      <p:bldP spid="226" grpId="0" build="p"/>
      <p:bldP spid="230" grpId="0"/>
      <p:bldP spid="23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VN" b="1" i="1" dirty="0">
                <a:latin typeface="Times New Roman" panose="02020603050405020304" pitchFamily="18" charset="0"/>
                <a:cs typeface="Times New Roman" panose="02020603050405020304" pitchFamily="18" charset="0"/>
              </a:rPr>
              <a:t>HẠN CHẾ</a:t>
            </a:r>
            <a:endParaRPr sz="3600" b="1" i="1" dirty="0">
              <a:latin typeface="Times New Roman" panose="02020603050405020304" pitchFamily="18" charset="0"/>
              <a:cs typeface="Times New Roman" panose="02020603050405020304" pitchFamily="18" charset="0"/>
            </a:endParaRPr>
          </a:p>
        </p:txBody>
      </p:sp>
      <p:sp>
        <p:nvSpPr>
          <p:cNvPr id="325" name="Google Shape;325;p40"/>
          <p:cNvSpPr txBox="1">
            <a:spLocks noGrp="1"/>
          </p:cNvSpPr>
          <p:nvPr>
            <p:ph type="subTitle" idx="1"/>
          </p:nvPr>
        </p:nvSpPr>
        <p:spPr>
          <a:xfrm flipH="1">
            <a:off x="4128628" y="2283493"/>
            <a:ext cx="4760930" cy="2089723"/>
          </a:xfrm>
          <a:prstGeom prst="rect">
            <a:avLst/>
          </a:prstGeom>
        </p:spPr>
        <p:txBody>
          <a:bodyPr spcFirstLastPara="1" wrap="square" lIns="91425" tIns="91425" rIns="91425" bIns="91425" anchor="t" anchorCtr="0">
            <a:noAutofit/>
          </a:bodyPr>
          <a:lstStyle/>
          <a:p>
            <a:pPr marL="0" indent="0" algn="l">
              <a:buNone/>
            </a:pPr>
            <a:r>
              <a:rPr lang="vi-VN" sz="1800" dirty="0">
                <a:latin typeface="Times New Roman" panose="02020603050405020304" pitchFamily="18" charset="0"/>
                <a:ea typeface="Calibri" panose="020F0502020204030204" pitchFamily="34" charset="0"/>
                <a:cs typeface="Times New Roman" panose="02020603050405020304" pitchFamily="18" charset="0"/>
              </a:rPr>
              <a:t>-    Các function có thể bị xoá ra khỏi thư viện.</a:t>
            </a:r>
          </a:p>
          <a:p>
            <a:pPr marL="0" indent="0" algn="l">
              <a:buNone/>
            </a:pPr>
            <a:endParaRPr lang="vi-VN"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l">
              <a:buFontTx/>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Hạn chế : phạm vi mà attacker có thể làm </a:t>
            </a:r>
          </a:p>
          <a:p>
            <a:pPr marL="0" indent="0" algn="l">
              <a:buNone/>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hạn chế một số hàm chức năng trong thư viện)</a:t>
            </a:r>
            <a:endParaRPr lang="en-V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040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ctrTitle"/>
          </p:nvPr>
        </p:nvSpPr>
        <p:spPr>
          <a:xfrm flipH="1">
            <a:off x="253757" y="2478400"/>
            <a:ext cx="4858931" cy="15532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b="1" i="1" dirty="0" err="1">
                <a:solidFill>
                  <a:schemeClr val="accent3">
                    <a:lumMod val="75000"/>
                  </a:schemeClr>
                </a:solidFill>
                <a:latin typeface="Times New Roman" panose="02020603050405020304" pitchFamily="18" charset="0"/>
                <a:cs typeface="Times New Roman" panose="02020603050405020304" pitchFamily="18" charset="0"/>
              </a:rPr>
              <a:t>Cách</a:t>
            </a:r>
            <a:r>
              <a:rPr lang="en-US" sz="5400" b="1" i="1" dirty="0">
                <a:solidFill>
                  <a:schemeClr val="accent3">
                    <a:lumMod val="75000"/>
                  </a:schemeClr>
                </a:solidFill>
                <a:latin typeface="Times New Roman" panose="02020603050405020304" pitchFamily="18" charset="0"/>
                <a:cs typeface="Times New Roman" panose="02020603050405020304" pitchFamily="18" charset="0"/>
              </a:rPr>
              <a:t> </a:t>
            </a:r>
            <a:r>
              <a:rPr lang="en-US" sz="5400" b="1" i="1" dirty="0" err="1">
                <a:solidFill>
                  <a:schemeClr val="accent3">
                    <a:lumMod val="75000"/>
                  </a:schemeClr>
                </a:solidFill>
                <a:latin typeface="Times New Roman" panose="02020603050405020304" pitchFamily="18" charset="0"/>
                <a:cs typeface="Times New Roman" panose="02020603050405020304" pitchFamily="18" charset="0"/>
              </a:rPr>
              <a:t>khai</a:t>
            </a:r>
            <a:r>
              <a:rPr lang="en-US" sz="5400" b="1" i="1" dirty="0">
                <a:solidFill>
                  <a:schemeClr val="accent3">
                    <a:lumMod val="75000"/>
                  </a:schemeClr>
                </a:solidFill>
                <a:latin typeface="Times New Roman" panose="02020603050405020304" pitchFamily="18" charset="0"/>
                <a:cs typeface="Times New Roman" panose="02020603050405020304" pitchFamily="18" charset="0"/>
              </a:rPr>
              <a:t> </a:t>
            </a:r>
            <a:r>
              <a:rPr lang="en-US" sz="5400" b="1" i="1" dirty="0" err="1">
                <a:solidFill>
                  <a:schemeClr val="accent3">
                    <a:lumMod val="75000"/>
                  </a:schemeClr>
                </a:solidFill>
                <a:latin typeface="Times New Roman" panose="02020603050405020304" pitchFamily="18" charset="0"/>
                <a:cs typeface="Times New Roman" panose="02020603050405020304" pitchFamily="18" charset="0"/>
              </a:rPr>
              <a:t>thác</a:t>
            </a:r>
            <a:r>
              <a:rPr lang="en-US" sz="5400" b="1" i="1" dirty="0">
                <a:solidFill>
                  <a:schemeClr val="accent3">
                    <a:lumMod val="75000"/>
                  </a:schemeClr>
                </a:solidFill>
                <a:latin typeface="Times New Roman" panose="02020603050405020304" pitchFamily="18" charset="0"/>
                <a:cs typeface="Times New Roman" panose="02020603050405020304" pitchFamily="18" charset="0"/>
              </a:rPr>
              <a:t> </a:t>
            </a:r>
            <a:r>
              <a:rPr lang="en-US" sz="5400" b="1" i="1" dirty="0" err="1">
                <a:solidFill>
                  <a:schemeClr val="accent3">
                    <a:lumMod val="75000"/>
                  </a:schemeClr>
                </a:solidFill>
                <a:latin typeface="Times New Roman" panose="02020603050405020304" pitchFamily="18" charset="0"/>
                <a:cs typeface="Times New Roman" panose="02020603050405020304" pitchFamily="18" charset="0"/>
              </a:rPr>
              <a:t>và</a:t>
            </a:r>
            <a:r>
              <a:rPr lang="en-US" sz="5400" b="1" i="1" dirty="0">
                <a:solidFill>
                  <a:schemeClr val="accent3">
                    <a:lumMod val="75000"/>
                  </a:schemeClr>
                </a:solidFill>
                <a:latin typeface="Times New Roman" panose="02020603050405020304" pitchFamily="18" charset="0"/>
                <a:cs typeface="Times New Roman" panose="02020603050405020304" pitchFamily="18" charset="0"/>
              </a:rPr>
              <a:t> </a:t>
            </a:r>
            <a:r>
              <a:rPr lang="en-US" sz="5400" b="1" i="1" dirty="0" err="1">
                <a:solidFill>
                  <a:schemeClr val="accent3">
                    <a:lumMod val="75000"/>
                  </a:schemeClr>
                </a:solidFill>
                <a:latin typeface="Times New Roman" panose="02020603050405020304" pitchFamily="18" charset="0"/>
                <a:cs typeface="Times New Roman" panose="02020603050405020304" pitchFamily="18" charset="0"/>
              </a:rPr>
              <a:t>biện</a:t>
            </a:r>
            <a:r>
              <a:rPr lang="en-US" sz="5400" b="1" i="1" dirty="0">
                <a:solidFill>
                  <a:schemeClr val="accent3">
                    <a:lumMod val="75000"/>
                  </a:schemeClr>
                </a:solidFill>
                <a:latin typeface="Times New Roman" panose="02020603050405020304" pitchFamily="18" charset="0"/>
                <a:cs typeface="Times New Roman" panose="02020603050405020304" pitchFamily="18" charset="0"/>
              </a:rPr>
              <a:t> </a:t>
            </a:r>
            <a:r>
              <a:rPr lang="en-US" sz="5400" b="1" i="1" dirty="0" err="1">
                <a:solidFill>
                  <a:schemeClr val="accent3">
                    <a:lumMod val="75000"/>
                  </a:schemeClr>
                </a:solidFill>
                <a:latin typeface="Times New Roman" panose="02020603050405020304" pitchFamily="18" charset="0"/>
                <a:cs typeface="Times New Roman" panose="02020603050405020304" pitchFamily="18" charset="0"/>
              </a:rPr>
              <a:t>pháp</a:t>
            </a:r>
            <a:r>
              <a:rPr lang="en-US" sz="5400" b="1" i="1" dirty="0">
                <a:solidFill>
                  <a:schemeClr val="accent3">
                    <a:lumMod val="75000"/>
                  </a:schemeClr>
                </a:solidFill>
                <a:latin typeface="Times New Roman" panose="02020603050405020304" pitchFamily="18" charset="0"/>
                <a:cs typeface="Times New Roman" panose="02020603050405020304" pitchFamily="18" charset="0"/>
              </a:rPr>
              <a:t> </a:t>
            </a:r>
            <a:r>
              <a:rPr lang="en-US" sz="5400" b="1" i="1" dirty="0" err="1">
                <a:solidFill>
                  <a:schemeClr val="accent3">
                    <a:lumMod val="75000"/>
                  </a:schemeClr>
                </a:solidFill>
                <a:latin typeface="Times New Roman" panose="02020603050405020304" pitchFamily="18" charset="0"/>
                <a:cs typeface="Times New Roman" panose="02020603050405020304" pitchFamily="18" charset="0"/>
              </a:rPr>
              <a:t>khắc</a:t>
            </a:r>
            <a:r>
              <a:rPr lang="en-US" sz="5400" b="1" i="1" dirty="0">
                <a:solidFill>
                  <a:schemeClr val="accent3">
                    <a:lumMod val="75000"/>
                  </a:schemeClr>
                </a:solidFill>
                <a:latin typeface="Times New Roman" panose="02020603050405020304" pitchFamily="18" charset="0"/>
                <a:cs typeface="Times New Roman" panose="02020603050405020304" pitchFamily="18" charset="0"/>
              </a:rPr>
              <a:t> </a:t>
            </a:r>
            <a:r>
              <a:rPr lang="en-US" sz="5400" b="1" i="1" dirty="0" err="1">
                <a:solidFill>
                  <a:schemeClr val="accent3">
                    <a:lumMod val="75000"/>
                  </a:schemeClr>
                </a:solidFill>
                <a:latin typeface="Times New Roman" panose="02020603050405020304" pitchFamily="18" charset="0"/>
                <a:cs typeface="Times New Roman" panose="02020603050405020304" pitchFamily="18" charset="0"/>
              </a:rPr>
              <a:t>phục</a:t>
            </a:r>
            <a:r>
              <a:rPr lang="en-US" sz="5400" b="1" i="1" dirty="0">
                <a:solidFill>
                  <a:schemeClr val="accent3">
                    <a:lumMod val="75000"/>
                  </a:schemeClr>
                </a:solidFill>
                <a:latin typeface="Times New Roman" panose="02020603050405020304" pitchFamily="18" charset="0"/>
                <a:cs typeface="Times New Roman" panose="02020603050405020304" pitchFamily="18" charset="0"/>
              </a:rPr>
              <a:t> : </a:t>
            </a:r>
          </a:p>
        </p:txBody>
      </p:sp>
      <p:sp>
        <p:nvSpPr>
          <p:cNvPr id="253" name="Google Shape;253;p35"/>
          <p:cNvSpPr txBox="1">
            <a:spLocks noGrp="1"/>
          </p:cNvSpPr>
          <p:nvPr>
            <p:ph type="title" idx="2"/>
          </p:nvPr>
        </p:nvSpPr>
        <p:spPr>
          <a:xfrm flipH="1">
            <a:off x="4880701" y="2478400"/>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B79F59-CA6D-5BB2-7403-166AD80EC3DF}"/>
              </a:ext>
            </a:extLst>
          </p:cNvPr>
          <p:cNvSpPr>
            <a:spLocks noGrp="1"/>
          </p:cNvSpPr>
          <p:nvPr>
            <p:ph type="title" idx="6"/>
          </p:nvPr>
        </p:nvSpPr>
        <p:spPr>
          <a:xfrm>
            <a:off x="2250430" y="1061135"/>
            <a:ext cx="4302000" cy="630000"/>
          </a:xfrm>
        </p:spPr>
        <p:txBody>
          <a:bodyPr/>
          <a:lstStyle/>
          <a:p>
            <a:r>
              <a:rPr lang="en-VN" sz="4000" b="1" dirty="0">
                <a:highlight>
                  <a:srgbClr val="C0C0C0"/>
                </a:highlight>
                <a:latin typeface="Times New Roman" panose="02020603050405020304" pitchFamily="18" charset="0"/>
                <a:cs typeface="Times New Roman" panose="02020603050405020304" pitchFamily="18" charset="0"/>
              </a:rPr>
              <a:t>SYSTEM()</a:t>
            </a:r>
          </a:p>
        </p:txBody>
      </p:sp>
      <p:sp>
        <p:nvSpPr>
          <p:cNvPr id="2" name="Rectangle 1">
            <a:extLst>
              <a:ext uri="{FF2B5EF4-FFF2-40B4-BE49-F238E27FC236}">
                <a16:creationId xmlns:a16="http://schemas.microsoft.com/office/drawing/2014/main" id="{598DE2F7-433E-03FE-0C6D-CB38E05AC6F0}"/>
              </a:ext>
            </a:extLst>
          </p:cNvPr>
          <p:cNvSpPr/>
          <p:nvPr/>
        </p:nvSpPr>
        <p:spPr>
          <a:xfrm>
            <a:off x="1542553" y="1917393"/>
            <a:ext cx="5764696" cy="2257042"/>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VN" sz="2400" dirty="0">
                <a:solidFill>
                  <a:schemeClr val="bg1"/>
                </a:solidFill>
                <a:latin typeface="Times New Roman" panose="02020603050405020304" pitchFamily="18" charset="0"/>
                <a:cs typeface="Times New Roman" panose="02020603050405020304" pitchFamily="18" charset="0"/>
              </a:rPr>
              <a:t>Với input là 1 string, string này chứa lệnh có thể thực thi </a:t>
            </a:r>
          </a:p>
          <a:p>
            <a:r>
              <a:rPr lang="en-VN" sz="2400" dirty="0">
                <a:solidFill>
                  <a:schemeClr val="bg1"/>
                </a:solidFill>
                <a:latin typeface="Times New Roman" panose="02020603050405020304" pitchFamily="18" charset="0"/>
                <a:cs typeface="Times New Roman" panose="02020603050405020304" pitchFamily="18" charset="0"/>
              </a:rPr>
              <a:t>* </a:t>
            </a:r>
            <a:r>
              <a:rPr lang="en-VN" sz="2400" dirty="0">
                <a:solidFill>
                  <a:srgbClr val="FFFF00"/>
                </a:solidFill>
                <a:latin typeface="Times New Roman" panose="02020603050405020304" pitchFamily="18" charset="0"/>
                <a:cs typeface="Times New Roman" panose="02020603050405020304" pitchFamily="18" charset="0"/>
              </a:rPr>
              <a:t>System(“/bin/bash”) </a:t>
            </a:r>
            <a:r>
              <a:rPr lang="en-VN" sz="2400" dirty="0">
                <a:solidFill>
                  <a:schemeClr val="bg1"/>
                </a:solidFill>
                <a:latin typeface="Times New Roman" panose="02020603050405020304" pitchFamily="18" charset="0"/>
                <a:cs typeface="Times New Roman" panose="02020603050405020304" pitchFamily="18" charset="0"/>
              </a:rPr>
              <a:t>=&gt; Mở bash shell</a:t>
            </a:r>
          </a:p>
          <a:p>
            <a:endParaRPr lang="en-V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067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u="sng" dirty="0">
                <a:latin typeface="Times New Roman" panose="02020603050405020304" pitchFamily="18" charset="0"/>
                <a:cs typeface="Times New Roman" panose="02020603050405020304" pitchFamily="18" charset="0"/>
              </a:rPr>
              <a:t>CÔNG VIỆC</a:t>
            </a:r>
            <a:endParaRPr sz="4400" b="1" u="sng" dirty="0">
              <a:latin typeface="Times New Roman" panose="02020603050405020304" pitchFamily="18" charset="0"/>
              <a:cs typeface="Times New Roman" panose="02020603050405020304" pitchFamily="18" charset="0"/>
            </a:endParaRPr>
          </a:p>
        </p:txBody>
      </p:sp>
      <p:sp>
        <p:nvSpPr>
          <p:cNvPr id="260" name="Google Shape;260;p36"/>
          <p:cNvSpPr/>
          <p:nvPr/>
        </p:nvSpPr>
        <p:spPr>
          <a:xfrm rot="15578226" flipH="1">
            <a:off x="3595387" y="2083195"/>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ysClr val="windowText" lastClr="000000"/>
              </a:solidFill>
            </a:endParaRPr>
          </a:p>
        </p:txBody>
      </p:sp>
      <p:sp>
        <p:nvSpPr>
          <p:cNvPr id="261" name="Google Shape;261;p36"/>
          <p:cNvSpPr/>
          <p:nvPr/>
        </p:nvSpPr>
        <p:spPr>
          <a:xfrm rot="3668310">
            <a:off x="243051" y="1513961"/>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768620" y="1875243"/>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36"/>
          <p:cNvSpPr/>
          <p:nvPr/>
        </p:nvSpPr>
        <p:spPr>
          <a:xfrm>
            <a:off x="3500535" y="2414667"/>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txBox="1">
            <a:spLocks noGrp="1"/>
          </p:cNvSpPr>
          <p:nvPr>
            <p:ph type="ctrTitle" idx="4"/>
          </p:nvPr>
        </p:nvSpPr>
        <p:spPr>
          <a:xfrm flipH="1">
            <a:off x="1201545" y="2440562"/>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VN" u="sng" dirty="0"/>
              <a:t>Address Library function </a:t>
            </a:r>
            <a:endParaRPr u="sng" dirty="0"/>
          </a:p>
        </p:txBody>
      </p:sp>
      <p:sp>
        <p:nvSpPr>
          <p:cNvPr id="268" name="Google Shape;268;p36"/>
          <p:cNvSpPr txBox="1">
            <a:spLocks noGrp="1"/>
          </p:cNvSpPr>
          <p:nvPr>
            <p:ph type="subTitle" idx="5"/>
          </p:nvPr>
        </p:nvSpPr>
        <p:spPr>
          <a:xfrm flipH="1">
            <a:off x="878301" y="2943409"/>
            <a:ext cx="2265899" cy="11356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đè</a:t>
            </a:r>
            <a:r>
              <a:rPr lang="en-US" dirty="0">
                <a:latin typeface="Times New Roman" panose="02020603050405020304" pitchFamily="18" charset="0"/>
                <a:cs typeface="Times New Roman" panose="02020603050405020304" pitchFamily="18" charset="0"/>
              </a:rPr>
              <a:t> return address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hàm</a:t>
            </a:r>
            <a:r>
              <a:rPr lang="en-US" dirty="0">
                <a:latin typeface="Times New Roman" panose="02020603050405020304" pitchFamily="18" charset="0"/>
                <a:cs typeface="Times New Roman" panose="02020603050405020304" pitchFamily="18" charset="0"/>
              </a:rPr>
              <a:t> system()</a:t>
            </a:r>
          </a:p>
        </p:txBody>
      </p:sp>
      <p:sp>
        <p:nvSpPr>
          <p:cNvPr id="269" name="Google Shape;269;p36"/>
          <p:cNvSpPr txBox="1">
            <a:spLocks noGrp="1"/>
          </p:cNvSpPr>
          <p:nvPr>
            <p:ph type="ctrTitle" idx="2"/>
          </p:nvPr>
        </p:nvSpPr>
        <p:spPr>
          <a:xfrm flipH="1">
            <a:off x="4014001" y="2810225"/>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u="sng" dirty="0"/>
              <a:t>Return Address of Library </a:t>
            </a:r>
            <a:r>
              <a:rPr lang="en" sz="2000" u="sng" dirty="0" err="1"/>
              <a:t>functio</a:t>
            </a:r>
            <a:r>
              <a:rPr lang="en-US" sz="2000" u="sng" dirty="0"/>
              <a:t>n</a:t>
            </a:r>
            <a:r>
              <a:rPr lang="en" sz="2000" u="sng" dirty="0"/>
              <a:t> </a:t>
            </a:r>
            <a:endParaRPr sz="2000" u="sng" dirty="0"/>
          </a:p>
        </p:txBody>
      </p:sp>
      <p:sp>
        <p:nvSpPr>
          <p:cNvPr id="270" name="Google Shape;270;p36"/>
          <p:cNvSpPr txBox="1">
            <a:spLocks noGrp="1"/>
          </p:cNvSpPr>
          <p:nvPr>
            <p:ph type="subTitle" idx="3"/>
          </p:nvPr>
        </p:nvSpPr>
        <p:spPr>
          <a:xfrm flipH="1">
            <a:off x="3688500" y="3372217"/>
            <a:ext cx="2157846" cy="987307"/>
          </a:xfrm>
          <a:prstGeom prst="rect">
            <a:avLst/>
          </a:prstGeom>
        </p:spPr>
        <p:txBody>
          <a:bodyPr spcFirstLastPara="1" wrap="square" lIns="91425" tIns="91425" rIns="91425" bIns="91425" anchor="t" anchorCtr="0">
            <a:noAutofit/>
          </a:bodyPr>
          <a:lstStyle/>
          <a:p>
            <a:pPr marL="0" indent="0"/>
            <a:r>
              <a:rPr lang="en-VN" sz="1300" dirty="0">
                <a:effectLst/>
                <a:latin typeface="Times New Roman" panose="02020603050405020304" pitchFamily="18" charset="0"/>
                <a:ea typeface="Calibri" panose="020F0502020204030204" pitchFamily="34" charset="0"/>
                <a:cs typeface="Times New Roman" panose="02020603050405020304" pitchFamily="18" charset="0"/>
              </a:rPr>
              <a:t>- Tiếp theo đó là hàm exit(), để system() khi trả về chương trình sẽ chạy exit(), thoát hệ thống đúng cách</a:t>
            </a:r>
          </a:p>
        </p:txBody>
      </p:sp>
      <p:sp>
        <p:nvSpPr>
          <p:cNvPr id="271" name="Google Shape;271;p36"/>
          <p:cNvSpPr txBox="1">
            <a:spLocks noGrp="1"/>
          </p:cNvSpPr>
          <p:nvPr>
            <p:ph type="ctrTitle" idx="4"/>
          </p:nvPr>
        </p:nvSpPr>
        <p:spPr>
          <a:xfrm flipH="1">
            <a:off x="290605" y="1048143"/>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01</a:t>
            </a:r>
            <a:endParaRPr sz="4800" dirty="0">
              <a:solidFill>
                <a:schemeClr val="lt1"/>
              </a:solidFill>
            </a:endParaRPr>
          </a:p>
        </p:txBody>
      </p:sp>
      <p:sp>
        <p:nvSpPr>
          <p:cNvPr id="273" name="Google Shape;273;p36"/>
          <p:cNvSpPr txBox="1">
            <a:spLocks noGrp="1"/>
          </p:cNvSpPr>
          <p:nvPr>
            <p:ph type="ctrTitle" idx="2"/>
          </p:nvPr>
        </p:nvSpPr>
        <p:spPr>
          <a:xfrm flipH="1">
            <a:off x="3856613" y="1549826"/>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02</a:t>
            </a:r>
            <a:endParaRPr sz="4800" dirty="0">
              <a:solidFill>
                <a:schemeClr val="lt1"/>
              </a:solidFill>
            </a:endParaRPr>
          </a:p>
        </p:txBody>
      </p:sp>
      <p:sp>
        <p:nvSpPr>
          <p:cNvPr id="6" name="Google Shape;260;p36">
            <a:extLst>
              <a:ext uri="{FF2B5EF4-FFF2-40B4-BE49-F238E27FC236}">
                <a16:creationId xmlns:a16="http://schemas.microsoft.com/office/drawing/2014/main" id="{93C5A1E4-2BA4-8D23-BD35-7202A32410B4}"/>
              </a:ext>
            </a:extLst>
          </p:cNvPr>
          <p:cNvSpPr/>
          <p:nvPr/>
        </p:nvSpPr>
        <p:spPr>
          <a:xfrm rot="-3668310" flipH="1">
            <a:off x="6317687" y="1965148"/>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9;p36">
            <a:extLst>
              <a:ext uri="{FF2B5EF4-FFF2-40B4-BE49-F238E27FC236}">
                <a16:creationId xmlns:a16="http://schemas.microsoft.com/office/drawing/2014/main" id="{FC8C5B30-4306-37E6-166B-0105B7E35748}"/>
              </a:ext>
            </a:extLst>
          </p:cNvPr>
          <p:cNvSpPr txBox="1">
            <a:spLocks/>
          </p:cNvSpPr>
          <p:nvPr/>
        </p:nvSpPr>
        <p:spPr>
          <a:xfrm flipH="1">
            <a:off x="6269977" y="2609826"/>
            <a:ext cx="15606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endParaRPr lang="en-US" dirty="0"/>
          </a:p>
        </p:txBody>
      </p:sp>
      <p:sp>
        <p:nvSpPr>
          <p:cNvPr id="8" name="Google Shape;273;p36">
            <a:extLst>
              <a:ext uri="{FF2B5EF4-FFF2-40B4-BE49-F238E27FC236}">
                <a16:creationId xmlns:a16="http://schemas.microsoft.com/office/drawing/2014/main" id="{859CF595-FA30-0E60-7F41-10EEB34CCDB0}"/>
              </a:ext>
            </a:extLst>
          </p:cNvPr>
          <p:cNvSpPr txBox="1">
            <a:spLocks/>
          </p:cNvSpPr>
          <p:nvPr/>
        </p:nvSpPr>
        <p:spPr>
          <a:xfrm flipH="1">
            <a:off x="7029929" y="1398325"/>
            <a:ext cx="1560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4800" dirty="0">
                <a:solidFill>
                  <a:schemeClr val="lt1"/>
                </a:solidFill>
              </a:rPr>
              <a:t>03</a:t>
            </a:r>
          </a:p>
        </p:txBody>
      </p:sp>
      <p:sp>
        <p:nvSpPr>
          <p:cNvPr id="9" name="Google Shape;263;p36">
            <a:extLst>
              <a:ext uri="{FF2B5EF4-FFF2-40B4-BE49-F238E27FC236}">
                <a16:creationId xmlns:a16="http://schemas.microsoft.com/office/drawing/2014/main" id="{95044547-1045-8EC6-C44F-2C4070F0F230}"/>
              </a:ext>
            </a:extLst>
          </p:cNvPr>
          <p:cNvSpPr/>
          <p:nvPr/>
        </p:nvSpPr>
        <p:spPr>
          <a:xfrm>
            <a:off x="6129461" y="2164143"/>
            <a:ext cx="2469000" cy="2469000"/>
          </a:xfrm>
          <a:prstGeom prst="ellipse">
            <a:avLst/>
          </a:prstGeom>
          <a:solidFill>
            <a:schemeClr val="lt1"/>
          </a:solidFill>
          <a:ln>
            <a:noFill/>
          </a:ln>
        </p:spPr>
        <p:txBody>
          <a:bodyPr spcFirstLastPara="1" wrap="square" lIns="91425" tIns="91425" rIns="91425" bIns="91425" anchor="ctr" anchorCtr="0">
            <a:noAutofit/>
          </a:bodyPr>
          <a:lstStyle/>
          <a:p>
            <a:r>
              <a:rPr lang="vi-VN" sz="1400" dirty="0">
                <a:effectLst/>
                <a:latin typeface="+mj-lt"/>
                <a:ea typeface="Calibri" panose="020F0502020204030204" pitchFamily="34" charset="0"/>
                <a:cs typeface="Times New Roman" panose="02020603050405020304" pitchFamily="18" charset="0"/>
              </a:rPr>
              <a:t>- Tiếp tục cung cấp địa chỉ trỏ đến địa chỉ tham số</a:t>
            </a:r>
            <a:endParaRPr lang="en-VN" sz="1400" dirty="0">
              <a:effectLst/>
              <a:latin typeface="+mj-lt"/>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b="1" dirty="0">
              <a:latin typeface="+mj-lt"/>
            </a:endParaRPr>
          </a:p>
        </p:txBody>
      </p:sp>
      <p:sp>
        <p:nvSpPr>
          <p:cNvPr id="11" name="Google Shape;269;p36">
            <a:extLst>
              <a:ext uri="{FF2B5EF4-FFF2-40B4-BE49-F238E27FC236}">
                <a16:creationId xmlns:a16="http://schemas.microsoft.com/office/drawing/2014/main" id="{7CA136AA-FEB8-8FF1-5391-3DC6C371A218}"/>
              </a:ext>
            </a:extLst>
          </p:cNvPr>
          <p:cNvSpPr txBox="1">
            <a:spLocks/>
          </p:cNvSpPr>
          <p:nvPr/>
        </p:nvSpPr>
        <p:spPr>
          <a:xfrm flipH="1">
            <a:off x="6530995" y="2440563"/>
            <a:ext cx="15606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u="sng" dirty="0" err="1"/>
              <a:t>Agruments</a:t>
            </a:r>
            <a:endParaRPr lang="en-US" u="sng"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1328</Words>
  <Application>Microsoft Macintosh PowerPoint</Application>
  <PresentationFormat>On-screen Show (16:9)</PresentationFormat>
  <Paragraphs>225</Paragraphs>
  <Slides>45</Slides>
  <Notes>40</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45</vt:i4>
      </vt:variant>
    </vt:vector>
  </HeadingPairs>
  <TitlesOfParts>
    <vt:vector size="64" baseType="lpstr">
      <vt:lpstr>Amatic SC</vt:lpstr>
      <vt:lpstr>Raleway</vt:lpstr>
      <vt:lpstr>Times New Roman</vt:lpstr>
      <vt:lpstr>Arial</vt:lpstr>
      <vt:lpstr>ACADEMY ENGRAVED LET PLAIN:1.0</vt:lpstr>
      <vt:lpstr>Hind Vadodara Light</vt:lpstr>
      <vt:lpstr>Dosis SemiBold</vt:lpstr>
      <vt:lpstr>Teko Light</vt:lpstr>
      <vt:lpstr>Hind Vadodara</vt:lpstr>
      <vt:lpstr>Nunito Light</vt:lpstr>
      <vt:lpstr>Roboto Condensed Light</vt:lpstr>
      <vt:lpstr>Hind Vadodara Medium</vt:lpstr>
      <vt:lpstr>Proxima Nova</vt:lpstr>
      <vt:lpstr>Proxima Nova Semibold</vt:lpstr>
      <vt:lpstr>Fira Sans Extra Condensed Medium</vt:lpstr>
      <vt:lpstr>Calibri</vt:lpstr>
      <vt:lpstr>Roboto Medium</vt:lpstr>
      <vt:lpstr>Science Fair Newsletter by Slidesgo</vt:lpstr>
      <vt:lpstr>SlidesGo Final Pages</vt:lpstr>
      <vt:lpstr>RETURN TO LIBC</vt:lpstr>
      <vt:lpstr>TABLE OF CONTENTS</vt:lpstr>
      <vt:lpstr>01</vt:lpstr>
      <vt:lpstr>Trường hợp lí tưởng :  -   Có khả năng kiểm soát return addr: không dùng stack canary, có thể ghi đè đến vị trí return address. -   Có thể truyền shellcode vào stack và thực thi: -z execstack. </vt:lpstr>
      <vt:lpstr>RETURN TO LibC</vt:lpstr>
      <vt:lpstr>HẠN CHẾ</vt:lpstr>
      <vt:lpstr>Cách khai thác và biện pháp khắc phục : </vt:lpstr>
      <vt:lpstr>SYSTEM()</vt:lpstr>
      <vt:lpstr>CÔNG VIỆC</vt:lpstr>
      <vt:lpstr>Lệnh : p system()</vt:lpstr>
      <vt:lpstr>Địa chỉ chuỗi ”/bin/bash”</vt:lpstr>
      <vt:lpstr>PowerPoint Presentation</vt:lpstr>
      <vt:lpstr>PowerPoint Presentation</vt:lpstr>
      <vt:lpstr>Biên pháp khắc phục</vt:lpstr>
      <vt:lpstr>DEMO</vt:lpstr>
      <vt:lpstr>PARTICIPANT REVIEWS</vt:lpstr>
      <vt:lpstr>AWESOME WORDS</vt:lpstr>
      <vt:lpstr>OUR NUMBERS</vt:lpstr>
      <vt:lpstr>OUR LOCATIONS</vt:lpstr>
      <vt:lpstr>WELCOME</vt:lpstr>
      <vt:lpstr>WELCOME</vt:lpstr>
      <vt:lpstr>EVENTS</vt:lpstr>
      <vt:lpstr>REVIEW OF PAST EVENTS</vt:lpstr>
      <vt:lpstr>MAY 04</vt:lpstr>
      <vt:lpstr>SNEAK PEEK</vt:lpstr>
      <vt:lpstr>THANKS</vt:lpstr>
      <vt:lpstr>CHEMISTRY ICONS</vt:lpstr>
      <vt:lpstr>ALTERNATIVE RESOURCES</vt:lpstr>
      <vt:lpstr>RESOURCES</vt:lpstr>
      <vt:lpstr>Instructions for use</vt:lpstr>
      <vt:lpstr>Fonts &amp; colors used</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RETURN TO LIBC</dc:title>
  <cp:lastModifiedBy>Phan Hữu Luân</cp:lastModifiedBy>
  <cp:revision>7</cp:revision>
  <dcterms:modified xsi:type="dcterms:W3CDTF">2022-11-23T04:56:25Z</dcterms:modified>
</cp:coreProperties>
</file>